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wmf" ContentType="image/x-wmf"/>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79"/>
  </p:notesMasterIdLst>
  <p:handoutMasterIdLst>
    <p:handoutMasterId r:id="rId96"/>
  </p:handoutMasterIdLst>
  <p:sldIdLst>
    <p:sldId id="408" r:id="rId4"/>
    <p:sldId id="349" r:id="rId5"/>
    <p:sldId id="404" r:id="rId6"/>
    <p:sldId id="270" r:id="rId7"/>
    <p:sldId id="407" r:id="rId8"/>
    <p:sldId id="430" r:id="rId9"/>
    <p:sldId id="406" r:id="rId10"/>
    <p:sldId id="256" r:id="rId11"/>
    <p:sldId id="1050" r:id="rId12"/>
    <p:sldId id="403" r:id="rId13"/>
    <p:sldId id="267" r:id="rId14"/>
    <p:sldId id="432" r:id="rId15"/>
    <p:sldId id="266" r:id="rId16"/>
    <p:sldId id="257" r:id="rId17"/>
    <p:sldId id="351" r:id="rId18"/>
    <p:sldId id="283" r:id="rId19"/>
    <p:sldId id="287" r:id="rId20"/>
    <p:sldId id="288" r:id="rId21"/>
    <p:sldId id="353" r:id="rId22"/>
    <p:sldId id="289" r:id="rId23"/>
    <p:sldId id="445" r:id="rId24"/>
    <p:sldId id="285" r:id="rId25"/>
    <p:sldId id="286" r:id="rId26"/>
    <p:sldId id="284" r:id="rId27"/>
    <p:sldId id="291" r:id="rId28"/>
    <p:sldId id="397" r:id="rId29"/>
    <p:sldId id="431" r:id="rId30"/>
    <p:sldId id="281" r:id="rId31"/>
    <p:sldId id="282" r:id="rId32"/>
    <p:sldId id="271" r:id="rId33"/>
    <p:sldId id="272" r:id="rId34"/>
    <p:sldId id="273" r:id="rId35"/>
    <p:sldId id="274" r:id="rId36"/>
    <p:sldId id="275" r:id="rId37"/>
    <p:sldId id="362" r:id="rId38"/>
    <p:sldId id="276" r:id="rId39"/>
    <p:sldId id="363" r:id="rId40"/>
    <p:sldId id="399" r:id="rId41"/>
    <p:sldId id="400" r:id="rId42"/>
    <p:sldId id="401" r:id="rId43"/>
    <p:sldId id="402" r:id="rId44"/>
    <p:sldId id="292" r:id="rId45"/>
    <p:sldId id="293" r:id="rId46"/>
    <p:sldId id="348" r:id="rId47"/>
    <p:sldId id="294" r:id="rId48"/>
    <p:sldId id="306" r:id="rId49"/>
    <p:sldId id="296" r:id="rId50"/>
    <p:sldId id="297" r:id="rId51"/>
    <p:sldId id="435" r:id="rId52"/>
    <p:sldId id="308" r:id="rId53"/>
    <p:sldId id="309" r:id="rId54"/>
    <p:sldId id="312" r:id="rId55"/>
    <p:sldId id="313" r:id="rId56"/>
    <p:sldId id="314" r:id="rId57"/>
    <p:sldId id="315" r:id="rId58"/>
    <p:sldId id="317" r:id="rId59"/>
    <p:sldId id="318" r:id="rId60"/>
    <p:sldId id="319" r:id="rId61"/>
    <p:sldId id="321" r:id="rId62"/>
    <p:sldId id="322" r:id="rId63"/>
    <p:sldId id="320" r:id="rId64"/>
    <p:sldId id="323" r:id="rId65"/>
    <p:sldId id="409" r:id="rId66"/>
    <p:sldId id="411" r:id="rId67"/>
    <p:sldId id="412" r:id="rId68"/>
    <p:sldId id="413" r:id="rId69"/>
    <p:sldId id="414" r:id="rId70"/>
    <p:sldId id="415" r:id="rId71"/>
    <p:sldId id="416" r:id="rId72"/>
    <p:sldId id="417" r:id="rId73"/>
    <p:sldId id="418" r:id="rId74"/>
    <p:sldId id="419" r:id="rId75"/>
    <p:sldId id="420" r:id="rId76"/>
    <p:sldId id="421" r:id="rId77"/>
    <p:sldId id="422" r:id="rId78"/>
    <p:sldId id="423" r:id="rId80"/>
    <p:sldId id="424" r:id="rId81"/>
    <p:sldId id="426" r:id="rId82"/>
    <p:sldId id="427" r:id="rId83"/>
    <p:sldId id="428" r:id="rId84"/>
    <p:sldId id="429" r:id="rId85"/>
    <p:sldId id="436" r:id="rId86"/>
    <p:sldId id="437" r:id="rId87"/>
    <p:sldId id="438" r:id="rId88"/>
    <p:sldId id="439" r:id="rId89"/>
    <p:sldId id="441" r:id="rId90"/>
    <p:sldId id="442" r:id="rId91"/>
    <p:sldId id="443" r:id="rId92"/>
    <p:sldId id="405" r:id="rId93"/>
    <p:sldId id="444" r:id="rId94"/>
    <p:sldId id="1049" r:id="rId9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44546B"/>
    <a:srgbClr val="333F50"/>
    <a:srgbClr val="5C646F"/>
    <a:srgbClr val="8B1505"/>
    <a:srgbClr val="FFFFFF"/>
    <a:srgbClr val="F2F2F2"/>
    <a:srgbClr val="CFD1D4"/>
    <a:srgbClr val="E9E9EB"/>
    <a:srgbClr val="E8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19" autoAdjust="0"/>
    <p:restoredTop sz="95244" autoAdjust="0"/>
  </p:normalViewPr>
  <p:slideViewPr>
    <p:cSldViewPr snapToGrid="0">
      <p:cViewPr varScale="1">
        <p:scale>
          <a:sx n="82" d="100"/>
          <a:sy n="82" d="100"/>
        </p:scale>
        <p:origin x="1776" y="67"/>
      </p:cViewPr>
      <p:guideLst>
        <p:guide orient="horz" pos="2160"/>
        <p:guide pos="2880"/>
      </p:guideLst>
    </p:cSldViewPr>
  </p:slideViewPr>
  <p:notesTextViewPr>
    <p:cViewPr>
      <p:scale>
        <a:sx n="1" d="1"/>
        <a:sy n="1" d="1"/>
      </p:scale>
      <p:origin x="0" y="0"/>
    </p:cViewPr>
  </p:notesTextViewPr>
  <p:sorterViewPr>
    <p:cViewPr>
      <p:scale>
        <a:sx n="100" d="100"/>
        <a:sy n="100" d="100"/>
      </p:scale>
      <p:origin x="0" y="-5477"/>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handoutMaster" Target="handoutMasters/handoutMaster1.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notesMaster" Target="notesMasters/notesMaster1.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1.wmf"/><Relationship Id="rId8" Type="http://schemas.openxmlformats.org/officeDocument/2006/relationships/image" Target="../media/image10.wmf"/><Relationship Id="rId7" Type="http://schemas.openxmlformats.org/officeDocument/2006/relationships/image" Target="../media/image9.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 Id="rId3" Type="http://schemas.openxmlformats.org/officeDocument/2006/relationships/image" Target="../media/image5.wmf"/><Relationship Id="rId2" Type="http://schemas.openxmlformats.org/officeDocument/2006/relationships/image" Target="../media/image4.wmf"/><Relationship Id="rId12" Type="http://schemas.openxmlformats.org/officeDocument/2006/relationships/image" Target="../media/image14.wmf"/><Relationship Id="rId11" Type="http://schemas.openxmlformats.org/officeDocument/2006/relationships/image" Target="../media/image13.wmf"/><Relationship Id="rId10" Type="http://schemas.openxmlformats.org/officeDocument/2006/relationships/image" Target="../media/image12.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5" Type="http://schemas.openxmlformats.org/officeDocument/2006/relationships/image" Target="../media/image49.wmf"/><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e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62.emf"/><Relationship Id="rId8" Type="http://schemas.openxmlformats.org/officeDocument/2006/relationships/image" Target="../media/image61.emf"/><Relationship Id="rId7" Type="http://schemas.openxmlformats.org/officeDocument/2006/relationships/image" Target="../media/image51.wmf"/><Relationship Id="rId6" Type="http://schemas.openxmlformats.org/officeDocument/2006/relationships/image" Target="../media/image53.wmf"/><Relationship Id="rId5" Type="http://schemas.openxmlformats.org/officeDocument/2006/relationships/image" Target="../media/image60.wmf"/><Relationship Id="rId4" Type="http://schemas.openxmlformats.org/officeDocument/2006/relationships/image" Target="../media/image59.wmf"/><Relationship Id="rId3" Type="http://schemas.openxmlformats.org/officeDocument/2006/relationships/image" Target="../media/image58.wmf"/><Relationship Id="rId2" Type="http://schemas.openxmlformats.org/officeDocument/2006/relationships/image" Target="../media/image57.wmf"/><Relationship Id="rId10" Type="http://schemas.openxmlformats.org/officeDocument/2006/relationships/image" Target="../media/image63.emf"/><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71.wmf"/><Relationship Id="rId8" Type="http://schemas.openxmlformats.org/officeDocument/2006/relationships/image" Target="../media/image45.wmf"/><Relationship Id="rId7" Type="http://schemas.openxmlformats.org/officeDocument/2006/relationships/image" Target="../media/image70.emf"/><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1" Type="http://schemas.openxmlformats.org/officeDocument/2006/relationships/image" Target="../media/image73.emf"/><Relationship Id="rId10" Type="http://schemas.openxmlformats.org/officeDocument/2006/relationships/image" Target="../media/image72.wmf"/><Relationship Id="rId1"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5" Type="http://schemas.openxmlformats.org/officeDocument/2006/relationships/image" Target="../media/image73.emf"/><Relationship Id="rId4" Type="http://schemas.openxmlformats.org/officeDocument/2006/relationships/image" Target="../media/image63.emf"/><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85.wmf"/><Relationship Id="rId8" Type="http://schemas.openxmlformats.org/officeDocument/2006/relationships/image" Target="../media/image84.wmf"/><Relationship Id="rId7" Type="http://schemas.openxmlformats.org/officeDocument/2006/relationships/image" Target="../media/image83.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9.vml.rels><?xml version="1.0" encoding="UTF-8" standalone="yes"?>
<Relationships xmlns="http://schemas.openxmlformats.org/package/2006/relationships"><Relationship Id="rId4" Type="http://schemas.openxmlformats.org/officeDocument/2006/relationships/image" Target="../media/image89.wmf"/><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5" Type="http://schemas.openxmlformats.org/officeDocument/2006/relationships/image" Target="../media/image94.wmf"/><Relationship Id="rId4" Type="http://schemas.openxmlformats.org/officeDocument/2006/relationships/image" Target="../media/image93.wmf"/><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98.wmf"/><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105.wmf"/><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25.vml.rels><?xml version="1.0" encoding="UTF-8" standalone="yes"?>
<Relationships xmlns="http://schemas.openxmlformats.org/package/2006/relationships"><Relationship Id="rId4" Type="http://schemas.openxmlformats.org/officeDocument/2006/relationships/image" Target="../media/image109.wmf"/><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26.vml.rels><?xml version="1.0" encoding="UTF-8" standalone="yes"?>
<Relationships xmlns="http://schemas.openxmlformats.org/package/2006/relationships"><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116.wmf"/><Relationship Id="rId3" Type="http://schemas.openxmlformats.org/officeDocument/2006/relationships/image" Target="../media/image115.wmf"/><Relationship Id="rId2" Type="http://schemas.openxmlformats.org/officeDocument/2006/relationships/image" Target="../media/image107.wmf"/><Relationship Id="rId1" Type="http://schemas.openxmlformats.org/officeDocument/2006/relationships/image" Target="../media/image114.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9.vml.rels><?xml version="1.0" encoding="UTF-8" standalone="yes"?>
<Relationships xmlns="http://schemas.openxmlformats.org/package/2006/relationships"><Relationship Id="rId4" Type="http://schemas.openxmlformats.org/officeDocument/2006/relationships/image" Target="../media/image89.wmf"/><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3.vml.rels><?xml version="1.0" encoding="UTF-8" standalone="yes"?>
<Relationships xmlns="http://schemas.openxmlformats.org/package/2006/relationships"><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4" Type="http://schemas.openxmlformats.org/officeDocument/2006/relationships/image" Target="../media/image120.wmf"/><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2.vml.rels><?xml version="1.0" encoding="UTF-8" standalone="yes"?>
<Relationships xmlns="http://schemas.openxmlformats.org/package/2006/relationships"><Relationship Id="rId4" Type="http://schemas.openxmlformats.org/officeDocument/2006/relationships/image" Target="../media/image126.wmf"/><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image" Target="../media/image14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image" Target="../media/image145.e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emf"/><Relationship Id="rId1" Type="http://schemas.openxmlformats.org/officeDocument/2006/relationships/image" Target="../media/image2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7" Type="http://schemas.openxmlformats.org/officeDocument/2006/relationships/image" Target="../media/image41.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471ABD-A124-4EA0-B8A3-CF4C4DFB715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A9D3-A27F-47B9-9E4B-6B6C4D1F1A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ea typeface="宋体" panose="02010600030101010101" pitchFamily="2" charset="-122"/>
              </a:defRPr>
            </a:lvl1pPr>
            <a:lvl2pPr marL="742950" indent="-285750">
              <a:defRPr sz="1200">
                <a:solidFill>
                  <a:schemeClr val="tx1"/>
                </a:solidFill>
                <a:latin typeface="Times New Roman" panose="02020603050405020304" pitchFamily="18" charset="0"/>
                <a:ea typeface="宋体" panose="02010600030101010101" pitchFamily="2" charset="-122"/>
              </a:defRPr>
            </a:lvl2pPr>
            <a:lvl3pPr marL="1143000" indent="-228600">
              <a:defRPr sz="1200">
                <a:solidFill>
                  <a:schemeClr val="tx1"/>
                </a:solidFill>
                <a:latin typeface="Times New Roman" panose="02020603050405020304" pitchFamily="18" charset="0"/>
                <a:ea typeface="宋体" panose="02010600030101010101" pitchFamily="2" charset="-122"/>
              </a:defRPr>
            </a:lvl3pPr>
            <a:lvl4pPr marL="1600200" indent="-228600">
              <a:defRPr sz="1200">
                <a:solidFill>
                  <a:schemeClr val="tx1"/>
                </a:solidFill>
                <a:latin typeface="Times New Roman" panose="02020603050405020304" pitchFamily="18" charset="0"/>
                <a:ea typeface="宋体" panose="02010600030101010101" pitchFamily="2" charset="-122"/>
              </a:defRPr>
            </a:lvl4pPr>
            <a:lvl5pPr marL="2057400" indent="-22860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fld id="{CB7746C3-F451-4199-8C62-9887D58C0D81}" type="slidenum">
              <a:rPr lang="en-US" altLang="zh-CN" smtClean="0">
                <a:latin typeface="Tahoma" panose="020B0604030504040204" pitchFamily="34" charset="0"/>
              </a:rPr>
            </a:fld>
            <a:endParaRPr lang="en-US" altLang="zh-CN">
              <a:latin typeface="Tahom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0"/>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82D2795-697D-4553-BD34-02B3038C450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7E7E23C1-B7F4-41AD-A815-3E105112550B}"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7E2655B-CA55-4FDB-9137-E414B7C7A3BB}"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1919AB3E-A614-4D2D-B96E-20A54166F8B9}"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48768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28600"/>
            <a:ext cx="6019800" cy="48768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D59083B-1593-4D36-8827-5086BCC04EF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7AE91E0-FB7E-4DB2-AAAF-939A7E0EB7F3}"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228600"/>
            <a:ext cx="8540750" cy="5870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56A688B4-A060-4A38-9234-F9E5E949D9A0}" type="datetime1">
              <a:rPr lang="zh-CN" altLang="en-US"/>
            </a:fld>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8D27EE3-4702-497A-9DCA-B0C1AC503843}"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228600"/>
            <a:ext cx="854075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01625" y="1600200"/>
            <a:ext cx="4194175" cy="44989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194175" cy="44989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959895D3-8784-4525-A30E-223CF89D7BBA}" type="datetime1">
              <a:rPr lang="zh-CN" altLang="en-US"/>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AEBCFCC-B523-4987-BF08-F1E74806A9A0}"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228600"/>
            <a:ext cx="854075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01625" y="1600200"/>
            <a:ext cx="4194175" cy="44989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194175" cy="21732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25888"/>
            <a:ext cx="4194175" cy="21732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fld id="{35589CAD-B5B1-47AA-BF3F-7DCEB499CD1B}" type="datetime1">
              <a:rPr lang="zh-CN" altLang="en-US"/>
            </a:fld>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A1120D43-4164-410F-A55E-A37A48D93F41}"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755A1B-FC52-483B-B683-58CCB7978464}" type="slidenum">
              <a:rPr lang="zh-CN" altLang="en-US" smtClean="0"/>
            </a:fld>
            <a:endParaRPr lang="zh-CN" altLang="en-US"/>
          </a:p>
        </p:txBody>
      </p:sp>
    </p:spTree>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86BABDEF-E71F-48B5-9332-8306FA7CF10C}" type="slidenum">
              <a:rPr lang="en-US" altLang="zh-CN" smtClean="0"/>
            </a:fld>
            <a:endParaRPr lang="en-US" altLang="zh-CN"/>
          </a:p>
        </p:txBody>
      </p:sp>
    </p:spTree>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755A1B-FC52-483B-B683-58CCB7978464}" type="slidenum">
              <a:rPr lang="zh-CN" altLang="en-US" smtClean="0"/>
            </a:fld>
            <a:endParaRPr lang="zh-CN" altLang="en-US"/>
          </a:p>
        </p:txBody>
      </p:sp>
    </p:spTree>
  </p:cSld>
  <p:clrMapOvr>
    <a:masterClrMapping/>
  </p:clrMapOvr>
  <p:transition spd="med">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7755A1B-FC52-483B-B683-58CCB7978464}" type="slidenum">
              <a:rPr lang="zh-CN" altLang="en-US" smtClean="0"/>
            </a:fld>
            <a:endParaRPr lang="zh-CN" altLang="en-US"/>
          </a:p>
        </p:txBody>
      </p:sp>
    </p:spTree>
  </p:cSld>
  <p:clrMapOvr>
    <a:masterClrMapping/>
  </p:clrMapOvr>
  <p:transition spd="med">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7755A1B-FC52-483B-B683-58CCB7978464}" type="slidenum">
              <a:rPr lang="zh-CN" altLang="en-US" smtClean="0"/>
            </a:fld>
            <a:endParaRPr lang="zh-CN" altLang="en-US"/>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7F09721-7D1F-47BF-A21F-92958CBEC5B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47D3180-AFA6-4B64-93D1-31120961B42A}"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7755A1B-FC52-483B-B683-58CCB7978464}" type="slidenum">
              <a:rPr lang="zh-CN" altLang="en-US" smtClean="0"/>
            </a:fld>
            <a:endParaRPr lang="zh-CN" altLang="en-US"/>
          </a:p>
        </p:txBody>
      </p:sp>
    </p:spTree>
  </p:cSld>
  <p:clrMapOvr>
    <a:masterClrMapping/>
  </p:clrMapOvr>
  <p:transition spd="med">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pic>
        <p:nvPicPr>
          <p:cNvPr id="5" name="图片 4"/>
          <p:cNvPicPr>
            <a:picLocks noChangeAspect="1"/>
          </p:cNvPicPr>
          <p:nvPr userDrawn="1"/>
        </p:nvPicPr>
        <p:blipFill>
          <a:blip r:embed="rId2" cstate="print"/>
          <a:stretch>
            <a:fillRect/>
          </a:stretch>
        </p:blipFill>
        <p:spPr>
          <a:xfrm>
            <a:off x="0" y="0"/>
            <a:ext cx="9144000" cy="6858000"/>
          </a:xfrm>
          <a:prstGeom prst="rect">
            <a:avLst/>
          </a:prstGeom>
        </p:spPr>
      </p:pic>
      <p:sp>
        <p:nvSpPr>
          <p:cNvPr id="6" name="矩形 5"/>
          <p:cNvSpPr/>
          <p:nvPr userDrawn="1"/>
        </p:nvSpPr>
        <p:spPr>
          <a:xfrm>
            <a:off x="0" y="0"/>
            <a:ext cx="9356436" cy="6858000"/>
          </a:xfrm>
          <a:prstGeom prst="rect">
            <a:avLst/>
          </a:prstGeom>
          <a:solidFill>
            <a:srgbClr val="F2F2F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sz="135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41364" y="0"/>
            <a:ext cx="3308854" cy="929860"/>
          </a:xfrm>
          <a:prstGeom prst="rect">
            <a:avLst/>
          </a:prstGeom>
        </p:spPr>
      </p:pic>
    </p:spTree>
  </p:cSld>
  <p:clrMapOvr>
    <a:masterClrMapping/>
  </p:clrMapOvr>
  <p:transition spd="med">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7755A1B-FC52-483B-B683-58CCB7978464}" type="slidenum">
              <a:rPr lang="zh-CN" altLang="en-US" smtClean="0"/>
            </a:fld>
            <a:endParaRPr lang="zh-CN" altLang="en-US"/>
          </a:p>
        </p:txBody>
      </p:sp>
    </p:spTree>
  </p:cSld>
  <p:clrMapOvr>
    <a:masterClrMapping/>
  </p:clrMapOvr>
  <p:transition spd="med">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7755A1B-FC52-483B-B683-58CCB7978464}" type="slidenum">
              <a:rPr lang="zh-CN" altLang="en-US" smtClean="0"/>
            </a:fld>
            <a:endParaRPr lang="zh-CN" altLang="en-US"/>
          </a:p>
        </p:txBody>
      </p:sp>
    </p:spTree>
  </p:cSld>
  <p:clrMapOvr>
    <a:masterClrMapping/>
  </p:clrMapOvr>
  <p:transition spd="med">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755A1B-FC52-483B-B683-58CCB7978464}" type="slidenum">
              <a:rPr lang="zh-CN" altLang="en-US" smtClean="0"/>
            </a:fld>
            <a:endParaRPr lang="zh-CN" altLang="en-US"/>
          </a:p>
        </p:txBody>
      </p:sp>
    </p:spTree>
  </p:cSld>
  <p:clrMapOvr>
    <a:masterClrMapping/>
  </p:clrMapOvr>
  <p:transition spd="med">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755A1B-FC52-483B-B683-58CCB7978464}" type="slidenum">
              <a:rPr lang="zh-CN" altLang="en-US" smtClean="0"/>
            </a:fld>
            <a:endParaRPr lang="zh-CN" altLang="en-US"/>
          </a:p>
        </p:txBody>
      </p:sp>
    </p:spTree>
  </p:cSld>
  <p:clrMapOvr>
    <a:masterClrMapping/>
  </p:clrMapOvr>
  <p:transition spd="med">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fld>
            <a:endParaRPr lang="zh-CN" altLang="en-US"/>
          </a:p>
        </p:txBody>
      </p:sp>
    </p:spTree>
  </p:cSld>
  <p:clrMapOvr>
    <a:masterClrMapping/>
  </p:clrMapOvr>
  <p:transition spd="med">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fld>
            <a:endParaRPr lang="zh-CN" altLang="en-US"/>
          </a:p>
        </p:txBody>
      </p:sp>
      <p:sp>
        <p:nvSpPr>
          <p:cNvPr id="18" name="任意多边形: 形状 17"/>
          <p:cNvSpPr/>
          <p:nvPr userDrawn="1"/>
        </p:nvSpPr>
        <p:spPr>
          <a:xfrm>
            <a:off x="126600" y="248348"/>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9" name="任意多边形: 形状 18"/>
          <p:cNvSpPr/>
          <p:nvPr userDrawn="1"/>
        </p:nvSpPr>
        <p:spPr>
          <a:xfrm>
            <a:off x="349916" y="248348"/>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20" name="组合 19"/>
          <p:cNvGrpSpPr/>
          <p:nvPr userDrawn="1"/>
        </p:nvGrpSpPr>
        <p:grpSpPr>
          <a:xfrm>
            <a:off x="126601" y="712177"/>
            <a:ext cx="1779134" cy="87924"/>
            <a:chOff x="0" y="577018"/>
            <a:chExt cx="5416868" cy="158391"/>
          </a:xfrm>
        </p:grpSpPr>
        <p:sp>
          <p:nvSpPr>
            <p:cNvPr id="21" name="矩形 20"/>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2F2F2"/>
                </a:solidFill>
                <a:effectLst/>
                <a:uLnTx/>
                <a:uFillTx/>
                <a:latin typeface="+mn-lt"/>
                <a:ea typeface="微软雅黑" panose="020B0503020204020204" charset="-122"/>
                <a:cs typeface="+mn-ea"/>
                <a:sym typeface="+mn-lt"/>
              </a:endParaRPr>
            </a:p>
          </p:txBody>
        </p:sp>
        <p:sp>
          <p:nvSpPr>
            <p:cNvPr id="22" name="矩形 21"/>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panose="020B0503020204020204" charset="-122"/>
                <a:cs typeface="+mn-ea"/>
                <a:sym typeface="+mn-lt"/>
              </a:endParaRPr>
            </a:p>
          </p:txBody>
        </p:sp>
      </p:grpSp>
      <p:sp>
        <p:nvSpPr>
          <p:cNvPr id="23" name="文本框 22"/>
          <p:cNvSpPr txBox="1"/>
          <p:nvPr userDrawn="1"/>
        </p:nvSpPr>
        <p:spPr>
          <a:xfrm>
            <a:off x="613629" y="216584"/>
            <a:ext cx="1191358" cy="369332"/>
          </a:xfrm>
          <a:prstGeom prst="rect">
            <a:avLst/>
          </a:prstGeom>
          <a:noFill/>
        </p:spPr>
        <p:txBody>
          <a:bodyPr wrap="square" rtlCol="0">
            <a:spAutoFit/>
          </a:bodyPr>
          <a:lstStyle/>
          <a:p>
            <a:r>
              <a:rPr lang="zh-CN" altLang="en-US" sz="1800" dirty="0">
                <a:solidFill>
                  <a:schemeClr val="tx1">
                    <a:lumMod val="50000"/>
                  </a:schemeClr>
                </a:solidFill>
              </a:rPr>
              <a:t>学科简介</a:t>
            </a:r>
            <a:endParaRPr lang="en-US" altLang="zh-CN" sz="1800" dirty="0">
              <a:solidFill>
                <a:schemeClr val="tx1">
                  <a:lumMod val="50000"/>
                </a:schemeClr>
              </a:solidFill>
            </a:endParaRPr>
          </a:p>
        </p:txBody>
      </p:sp>
    </p:spTree>
  </p:cSld>
  <p:clrMapOvr>
    <a:masterClrMapping/>
  </p:clrMapOvr>
  <p:transition spd="med">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fld>
            <a:endParaRPr lang="zh-CN" altLang="en-US"/>
          </a:p>
        </p:txBody>
      </p:sp>
      <p:sp>
        <p:nvSpPr>
          <p:cNvPr id="12" name="任意多边形: 形状 11"/>
          <p:cNvSpPr/>
          <p:nvPr userDrawn="1"/>
        </p:nvSpPr>
        <p:spPr>
          <a:xfrm>
            <a:off x="126600" y="160428"/>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任意多边形: 形状 12"/>
          <p:cNvSpPr/>
          <p:nvPr userDrawn="1"/>
        </p:nvSpPr>
        <p:spPr>
          <a:xfrm>
            <a:off x="349916" y="160428"/>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14" name="组合 13"/>
          <p:cNvGrpSpPr/>
          <p:nvPr userDrawn="1"/>
        </p:nvGrpSpPr>
        <p:grpSpPr>
          <a:xfrm>
            <a:off x="126601" y="624257"/>
            <a:ext cx="1779134" cy="87924"/>
            <a:chOff x="0" y="577018"/>
            <a:chExt cx="5416868" cy="158391"/>
          </a:xfrm>
        </p:grpSpPr>
        <p:sp>
          <p:nvSpPr>
            <p:cNvPr id="15" name="矩形 14"/>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2F2F2"/>
                </a:solidFill>
                <a:effectLst/>
                <a:uLnTx/>
                <a:uFillTx/>
                <a:latin typeface="+mn-lt"/>
                <a:ea typeface="微软雅黑" panose="020B0503020204020204" charset="-122"/>
                <a:cs typeface="+mn-ea"/>
                <a:sym typeface="+mn-lt"/>
              </a:endParaRPr>
            </a:p>
          </p:txBody>
        </p:sp>
        <p:sp>
          <p:nvSpPr>
            <p:cNvPr id="16" name="矩形 15"/>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panose="020B0503020204020204" charset="-122"/>
                <a:cs typeface="+mn-ea"/>
                <a:sym typeface="+mn-lt"/>
              </a:endParaRPr>
            </a:p>
          </p:txBody>
        </p:sp>
      </p:grpSp>
      <p:sp>
        <p:nvSpPr>
          <p:cNvPr id="17" name="文本框 16"/>
          <p:cNvSpPr txBox="1"/>
          <p:nvPr userDrawn="1"/>
        </p:nvSpPr>
        <p:spPr>
          <a:xfrm>
            <a:off x="613629" y="128664"/>
            <a:ext cx="1191358" cy="369332"/>
          </a:xfrm>
          <a:prstGeom prst="rect">
            <a:avLst/>
          </a:prstGeom>
          <a:noFill/>
        </p:spPr>
        <p:txBody>
          <a:bodyPr wrap="square" rtlCol="0">
            <a:spAutoFit/>
          </a:bodyPr>
          <a:lstStyle/>
          <a:p>
            <a:r>
              <a:rPr lang="zh-CN" altLang="en-US" sz="1800" dirty="0">
                <a:solidFill>
                  <a:schemeClr val="tx1">
                    <a:lumMod val="50000"/>
                  </a:schemeClr>
                </a:solidFill>
              </a:rPr>
              <a:t>师资队伍</a:t>
            </a:r>
            <a:endParaRPr lang="en-US" altLang="zh-CN" sz="1800" dirty="0">
              <a:solidFill>
                <a:schemeClr val="tx1">
                  <a:lumMod val="50000"/>
                </a:schemeClr>
              </a:solidFill>
            </a:endParaRPr>
          </a:p>
        </p:txBody>
      </p:sp>
    </p:spTree>
  </p:cSld>
  <p:clrMapOvr>
    <a:masterClrMapping/>
  </p:clrMapOvr>
  <p:transition spd="med">
    <p:pul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fld>
            <a:endParaRPr lang="zh-CN" altLang="en-US"/>
          </a:p>
        </p:txBody>
      </p:sp>
      <p:sp>
        <p:nvSpPr>
          <p:cNvPr id="11" name="任意多边形: 形状 10"/>
          <p:cNvSpPr/>
          <p:nvPr userDrawn="1"/>
        </p:nvSpPr>
        <p:spPr>
          <a:xfrm>
            <a:off x="126600" y="160428"/>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任意多边形: 形状 17"/>
          <p:cNvSpPr/>
          <p:nvPr userDrawn="1"/>
        </p:nvSpPr>
        <p:spPr>
          <a:xfrm>
            <a:off x="349916" y="160428"/>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19" name="组合 18"/>
          <p:cNvGrpSpPr/>
          <p:nvPr userDrawn="1"/>
        </p:nvGrpSpPr>
        <p:grpSpPr>
          <a:xfrm>
            <a:off x="126601" y="624257"/>
            <a:ext cx="1779134" cy="87924"/>
            <a:chOff x="0" y="577018"/>
            <a:chExt cx="5416868" cy="158391"/>
          </a:xfrm>
        </p:grpSpPr>
        <p:sp>
          <p:nvSpPr>
            <p:cNvPr id="20" name="矩形 19"/>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2F2F2"/>
                </a:solidFill>
                <a:effectLst/>
                <a:uLnTx/>
                <a:uFillTx/>
                <a:latin typeface="+mn-lt"/>
                <a:ea typeface="微软雅黑" panose="020B0503020204020204" charset="-122"/>
                <a:cs typeface="+mn-ea"/>
                <a:sym typeface="+mn-lt"/>
              </a:endParaRPr>
            </a:p>
          </p:txBody>
        </p:sp>
        <p:sp>
          <p:nvSpPr>
            <p:cNvPr id="21" name="矩形 20"/>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panose="020B0503020204020204" charset="-122"/>
                <a:cs typeface="+mn-ea"/>
                <a:sym typeface="+mn-lt"/>
              </a:endParaRPr>
            </a:p>
          </p:txBody>
        </p:sp>
      </p:grpSp>
      <p:sp>
        <p:nvSpPr>
          <p:cNvPr id="22" name="文本框 21"/>
          <p:cNvSpPr txBox="1"/>
          <p:nvPr userDrawn="1"/>
        </p:nvSpPr>
        <p:spPr>
          <a:xfrm>
            <a:off x="613629" y="128664"/>
            <a:ext cx="1191358" cy="369332"/>
          </a:xfrm>
          <a:prstGeom prst="rect">
            <a:avLst/>
          </a:prstGeom>
          <a:noFill/>
        </p:spPr>
        <p:txBody>
          <a:bodyPr wrap="square" rtlCol="0">
            <a:spAutoFit/>
          </a:bodyPr>
          <a:lstStyle/>
          <a:p>
            <a:r>
              <a:rPr lang="zh-CN" altLang="en-US" sz="1800" dirty="0">
                <a:solidFill>
                  <a:schemeClr val="tx1">
                    <a:lumMod val="50000"/>
                  </a:schemeClr>
                </a:solidFill>
              </a:rPr>
              <a:t>平台建设</a:t>
            </a:r>
            <a:endParaRPr lang="en-US" altLang="zh-CN" sz="1800" dirty="0">
              <a:solidFill>
                <a:schemeClr val="tx1">
                  <a:lumMod val="50000"/>
                </a:schemeClr>
              </a:solidFill>
            </a:endParaRPr>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6"/>
          </a:xfrm>
        </p:spPr>
        <p:txBody>
          <a:bodyPr anchor="t"/>
          <a:lstStyle>
            <a:lvl1pPr algn="l">
              <a:defRPr sz="36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800">
                <a:solidFill>
                  <a:schemeClr val="tx1">
                    <a:tint val="7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76AA271-A431-4E69-BB6A-608523C666D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15136508-F4FF-4CB7-AFC9-0C001F82716D}" type="slidenum">
              <a:rPr lang="zh-CN" altLang="en-US"/>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fld>
            <a:endParaRPr lang="zh-CN" altLang="en-US"/>
          </a:p>
        </p:txBody>
      </p:sp>
      <p:sp>
        <p:nvSpPr>
          <p:cNvPr id="12" name="任意多边形: 形状 11"/>
          <p:cNvSpPr/>
          <p:nvPr userDrawn="1"/>
        </p:nvSpPr>
        <p:spPr>
          <a:xfrm>
            <a:off x="120005" y="160427"/>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任意多边形: 形状 12"/>
          <p:cNvSpPr/>
          <p:nvPr userDrawn="1"/>
        </p:nvSpPr>
        <p:spPr>
          <a:xfrm>
            <a:off x="343321" y="160427"/>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14" name="组合 13"/>
          <p:cNvGrpSpPr/>
          <p:nvPr userDrawn="1"/>
        </p:nvGrpSpPr>
        <p:grpSpPr>
          <a:xfrm>
            <a:off x="120006" y="624256"/>
            <a:ext cx="1779134" cy="87924"/>
            <a:chOff x="0" y="577018"/>
            <a:chExt cx="5416868" cy="158391"/>
          </a:xfrm>
        </p:grpSpPr>
        <p:sp>
          <p:nvSpPr>
            <p:cNvPr id="15" name="矩形 14"/>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2F2F2"/>
                </a:solidFill>
                <a:effectLst/>
                <a:uLnTx/>
                <a:uFillTx/>
                <a:latin typeface="+mn-lt"/>
                <a:ea typeface="微软雅黑" panose="020B0503020204020204" charset="-122"/>
                <a:cs typeface="+mn-ea"/>
                <a:sym typeface="+mn-lt"/>
              </a:endParaRPr>
            </a:p>
          </p:txBody>
        </p:sp>
        <p:sp>
          <p:nvSpPr>
            <p:cNvPr id="16" name="矩形 15"/>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panose="020B0503020204020204" charset="-122"/>
                <a:cs typeface="+mn-ea"/>
                <a:sym typeface="+mn-lt"/>
              </a:endParaRPr>
            </a:p>
          </p:txBody>
        </p:sp>
      </p:grpSp>
      <p:sp>
        <p:nvSpPr>
          <p:cNvPr id="17" name="文本框 16"/>
          <p:cNvSpPr txBox="1"/>
          <p:nvPr userDrawn="1"/>
        </p:nvSpPr>
        <p:spPr>
          <a:xfrm>
            <a:off x="622056" y="151334"/>
            <a:ext cx="1224329" cy="369332"/>
          </a:xfrm>
          <a:prstGeom prst="rect">
            <a:avLst/>
          </a:prstGeom>
          <a:noFill/>
        </p:spPr>
        <p:txBody>
          <a:bodyPr wrap="square" rtlCol="0">
            <a:spAutoFit/>
          </a:bodyPr>
          <a:lstStyle/>
          <a:p>
            <a:r>
              <a:rPr lang="zh-CN" altLang="en-US" sz="1800" dirty="0">
                <a:solidFill>
                  <a:schemeClr val="tx1">
                    <a:lumMod val="50000"/>
                  </a:schemeClr>
                </a:solidFill>
              </a:rPr>
              <a:t>人才培养</a:t>
            </a:r>
            <a:endParaRPr lang="en-US" altLang="zh-CN" sz="1800" dirty="0">
              <a:solidFill>
                <a:schemeClr val="tx1">
                  <a:lumMod val="50000"/>
                </a:schemeClr>
              </a:solidFill>
            </a:endParaRPr>
          </a:p>
        </p:txBody>
      </p:sp>
    </p:spTree>
  </p:cSld>
  <p:clrMapOvr>
    <a:masterClrMapping/>
  </p:clrMapOvr>
  <p:transition spd="med">
    <p:pull/>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fld>
            <a:endParaRPr lang="zh-CN" altLang="en-US"/>
          </a:p>
        </p:txBody>
      </p:sp>
      <p:sp>
        <p:nvSpPr>
          <p:cNvPr id="6" name="任意多边形: 形状 5"/>
          <p:cNvSpPr/>
          <p:nvPr userDrawn="1"/>
        </p:nvSpPr>
        <p:spPr>
          <a:xfrm>
            <a:off x="106818" y="174388"/>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 name="任意多边形: 形状 6"/>
          <p:cNvSpPr/>
          <p:nvPr userDrawn="1"/>
        </p:nvSpPr>
        <p:spPr>
          <a:xfrm>
            <a:off x="330134" y="174388"/>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8" name="组合 7"/>
          <p:cNvGrpSpPr/>
          <p:nvPr userDrawn="1"/>
        </p:nvGrpSpPr>
        <p:grpSpPr>
          <a:xfrm>
            <a:off x="106819" y="638217"/>
            <a:ext cx="1779134" cy="87924"/>
            <a:chOff x="0" y="577018"/>
            <a:chExt cx="5416868" cy="158391"/>
          </a:xfrm>
        </p:grpSpPr>
        <p:sp>
          <p:nvSpPr>
            <p:cNvPr id="9" name="矩形 8"/>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2F2F2"/>
                </a:solidFill>
                <a:effectLst/>
                <a:uLnTx/>
                <a:uFillTx/>
                <a:latin typeface="+mn-lt"/>
                <a:ea typeface="微软雅黑" panose="020B0503020204020204" charset="-122"/>
                <a:cs typeface="+mn-ea"/>
                <a:sym typeface="+mn-lt"/>
              </a:endParaRPr>
            </a:p>
          </p:txBody>
        </p:sp>
        <p:sp>
          <p:nvSpPr>
            <p:cNvPr id="10" name="矩形 9"/>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panose="020B0503020204020204" charset="-122"/>
                <a:cs typeface="+mn-ea"/>
                <a:sym typeface="+mn-lt"/>
              </a:endParaRPr>
            </a:p>
          </p:txBody>
        </p:sp>
      </p:grpSp>
      <p:sp>
        <p:nvSpPr>
          <p:cNvPr id="11" name="文本框 10"/>
          <p:cNvSpPr txBox="1"/>
          <p:nvPr userDrawn="1"/>
        </p:nvSpPr>
        <p:spPr>
          <a:xfrm>
            <a:off x="608869" y="136526"/>
            <a:ext cx="1178169" cy="369332"/>
          </a:xfrm>
          <a:prstGeom prst="rect">
            <a:avLst/>
          </a:prstGeom>
          <a:noFill/>
        </p:spPr>
        <p:txBody>
          <a:bodyPr wrap="square" rtlCol="0">
            <a:spAutoFit/>
          </a:bodyPr>
          <a:lstStyle/>
          <a:p>
            <a:r>
              <a:rPr lang="zh-CN" altLang="en-US" sz="1800" dirty="0">
                <a:solidFill>
                  <a:schemeClr val="tx1">
                    <a:lumMod val="50000"/>
                  </a:schemeClr>
                </a:solidFill>
              </a:rPr>
              <a:t>科研情况</a:t>
            </a:r>
            <a:endParaRPr lang="zh-CN" altLang="en-US" sz="1800" dirty="0">
              <a:solidFill>
                <a:schemeClr val="tx1">
                  <a:lumMod val="50000"/>
                </a:schemeClr>
              </a:solidFill>
            </a:endParaRPr>
          </a:p>
        </p:txBody>
      </p:sp>
    </p:spTree>
  </p:cSld>
  <p:clrMapOvr>
    <a:masterClrMapping/>
  </p:clrMapOvr>
  <p:transition spd="med">
    <p:pull/>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fld>
            <a:endParaRPr lang="zh-CN" altLang="en-US"/>
          </a:p>
        </p:txBody>
      </p:sp>
      <p:sp>
        <p:nvSpPr>
          <p:cNvPr id="12" name="任意多边形: 形状 11"/>
          <p:cNvSpPr/>
          <p:nvPr userDrawn="1"/>
        </p:nvSpPr>
        <p:spPr>
          <a:xfrm>
            <a:off x="126600" y="169222"/>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任意多边形: 形状 12"/>
          <p:cNvSpPr/>
          <p:nvPr userDrawn="1"/>
        </p:nvSpPr>
        <p:spPr>
          <a:xfrm>
            <a:off x="349916" y="169222"/>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14" name="组合 13"/>
          <p:cNvGrpSpPr/>
          <p:nvPr userDrawn="1"/>
        </p:nvGrpSpPr>
        <p:grpSpPr>
          <a:xfrm>
            <a:off x="126601" y="633051"/>
            <a:ext cx="1779134" cy="87924"/>
            <a:chOff x="0" y="577018"/>
            <a:chExt cx="5416868" cy="158391"/>
          </a:xfrm>
        </p:grpSpPr>
        <p:sp>
          <p:nvSpPr>
            <p:cNvPr id="15" name="矩形 14"/>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2F2F2"/>
                </a:solidFill>
                <a:effectLst/>
                <a:uLnTx/>
                <a:uFillTx/>
                <a:latin typeface="+mn-lt"/>
                <a:ea typeface="微软雅黑" panose="020B0503020204020204" charset="-122"/>
                <a:cs typeface="+mn-ea"/>
                <a:sym typeface="+mn-lt"/>
              </a:endParaRPr>
            </a:p>
          </p:txBody>
        </p:sp>
        <p:sp>
          <p:nvSpPr>
            <p:cNvPr id="16" name="矩形 15"/>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panose="020B0503020204020204" charset="-122"/>
                <a:cs typeface="+mn-ea"/>
                <a:sym typeface="+mn-lt"/>
              </a:endParaRPr>
            </a:p>
          </p:txBody>
        </p:sp>
      </p:grpSp>
      <p:sp>
        <p:nvSpPr>
          <p:cNvPr id="17" name="文本框 16"/>
          <p:cNvSpPr txBox="1"/>
          <p:nvPr userDrawn="1"/>
        </p:nvSpPr>
        <p:spPr>
          <a:xfrm>
            <a:off x="628651" y="131360"/>
            <a:ext cx="1211141" cy="369332"/>
          </a:xfrm>
          <a:prstGeom prst="rect">
            <a:avLst/>
          </a:prstGeom>
          <a:noFill/>
        </p:spPr>
        <p:txBody>
          <a:bodyPr wrap="square" rtlCol="0">
            <a:spAutoFit/>
          </a:bodyPr>
          <a:lstStyle/>
          <a:p>
            <a:r>
              <a:rPr lang="zh-CN" altLang="en-US" sz="1800" dirty="0">
                <a:solidFill>
                  <a:schemeClr val="tx1">
                    <a:lumMod val="50000"/>
                  </a:schemeClr>
                </a:solidFill>
              </a:rPr>
              <a:t>社会服务</a:t>
            </a:r>
            <a:endParaRPr lang="zh-CN" altLang="en-US" sz="1800" dirty="0">
              <a:solidFill>
                <a:schemeClr val="tx1">
                  <a:lumMod val="50000"/>
                </a:schemeClr>
              </a:solidFill>
            </a:endParaRPr>
          </a:p>
        </p:txBody>
      </p:sp>
    </p:spTree>
  </p:cSld>
  <p:clrMapOvr>
    <a:masterClrMapping/>
  </p:clrMapOvr>
  <p:transition spd="med">
    <p:pull/>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fld>
            <a:endParaRPr lang="zh-CN" altLang="en-US"/>
          </a:p>
        </p:txBody>
      </p:sp>
      <p:sp>
        <p:nvSpPr>
          <p:cNvPr id="6" name="任意多边形: 形状 5"/>
          <p:cNvSpPr/>
          <p:nvPr userDrawn="1"/>
        </p:nvSpPr>
        <p:spPr>
          <a:xfrm>
            <a:off x="126600" y="169222"/>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 name="任意多边形: 形状 6"/>
          <p:cNvSpPr/>
          <p:nvPr userDrawn="1"/>
        </p:nvSpPr>
        <p:spPr>
          <a:xfrm>
            <a:off x="349916" y="169222"/>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8" name="组合 7"/>
          <p:cNvGrpSpPr/>
          <p:nvPr userDrawn="1"/>
        </p:nvGrpSpPr>
        <p:grpSpPr>
          <a:xfrm>
            <a:off x="126600" y="633051"/>
            <a:ext cx="2108844" cy="79126"/>
            <a:chOff x="0" y="577018"/>
            <a:chExt cx="5416868" cy="158391"/>
          </a:xfrm>
        </p:grpSpPr>
        <p:sp>
          <p:nvSpPr>
            <p:cNvPr id="9" name="矩形 8"/>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2F2F2"/>
                </a:solidFill>
                <a:effectLst/>
                <a:uLnTx/>
                <a:uFillTx/>
                <a:latin typeface="+mn-lt"/>
                <a:ea typeface="微软雅黑" panose="020B0503020204020204" charset="-122"/>
                <a:cs typeface="+mn-ea"/>
                <a:sym typeface="+mn-lt"/>
              </a:endParaRPr>
            </a:p>
          </p:txBody>
        </p:sp>
        <p:sp>
          <p:nvSpPr>
            <p:cNvPr id="10" name="矩形 9"/>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panose="020B0503020204020204" charset="-122"/>
                <a:cs typeface="+mn-ea"/>
                <a:sym typeface="+mn-lt"/>
              </a:endParaRPr>
            </a:p>
          </p:txBody>
        </p:sp>
      </p:grpSp>
      <p:sp>
        <p:nvSpPr>
          <p:cNvPr id="11" name="文本框 10"/>
          <p:cNvSpPr txBox="1"/>
          <p:nvPr userDrawn="1"/>
        </p:nvSpPr>
        <p:spPr>
          <a:xfrm>
            <a:off x="628650" y="131360"/>
            <a:ext cx="1606794" cy="369332"/>
          </a:xfrm>
          <a:prstGeom prst="rect">
            <a:avLst/>
          </a:prstGeom>
          <a:noFill/>
        </p:spPr>
        <p:txBody>
          <a:bodyPr wrap="square" rtlCol="0">
            <a:spAutoFit/>
          </a:bodyPr>
          <a:lstStyle/>
          <a:p>
            <a:r>
              <a:rPr lang="zh-CN" altLang="en-US" sz="1800" dirty="0">
                <a:solidFill>
                  <a:schemeClr val="tx1">
                    <a:lumMod val="50000"/>
                  </a:schemeClr>
                </a:solidFill>
              </a:rPr>
              <a:t>未来工作方向</a:t>
            </a:r>
            <a:endParaRPr lang="zh-CN" altLang="en-US" sz="1800" dirty="0">
              <a:solidFill>
                <a:schemeClr val="tx1">
                  <a:lumMod val="50000"/>
                </a:schemeClr>
              </a:solidFill>
            </a:endParaRPr>
          </a:p>
        </p:txBody>
      </p:sp>
    </p:spTree>
  </p:cSld>
  <p:clrMapOvr>
    <a:masterClrMapping/>
  </p:clrMapOvr>
  <p:transition spd="med">
    <p:pull/>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fld>
            <a:endParaRPr lang="zh-CN" altLang="en-US"/>
          </a:p>
        </p:txBody>
      </p:sp>
      <p:sp>
        <p:nvSpPr>
          <p:cNvPr id="12" name="任意多边形: 形状 11"/>
          <p:cNvSpPr/>
          <p:nvPr userDrawn="1"/>
        </p:nvSpPr>
        <p:spPr>
          <a:xfrm>
            <a:off x="126600" y="169222"/>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任意多边形: 形状 12"/>
          <p:cNvSpPr/>
          <p:nvPr userDrawn="1"/>
        </p:nvSpPr>
        <p:spPr>
          <a:xfrm>
            <a:off x="349916" y="169222"/>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14" name="组合 13"/>
          <p:cNvGrpSpPr/>
          <p:nvPr userDrawn="1"/>
        </p:nvGrpSpPr>
        <p:grpSpPr>
          <a:xfrm>
            <a:off x="126600" y="633051"/>
            <a:ext cx="3335585" cy="89620"/>
            <a:chOff x="0" y="577018"/>
            <a:chExt cx="5416868" cy="158391"/>
          </a:xfrm>
        </p:grpSpPr>
        <p:sp>
          <p:nvSpPr>
            <p:cNvPr id="15" name="矩形 14"/>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2F2F2"/>
                </a:solidFill>
                <a:effectLst/>
                <a:uLnTx/>
                <a:uFillTx/>
                <a:latin typeface="+mn-lt"/>
                <a:ea typeface="微软雅黑" panose="020B0503020204020204" charset="-122"/>
                <a:cs typeface="+mn-ea"/>
                <a:sym typeface="+mn-lt"/>
              </a:endParaRPr>
            </a:p>
          </p:txBody>
        </p:sp>
        <p:sp>
          <p:nvSpPr>
            <p:cNvPr id="16" name="矩形 15"/>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panose="020B0503020204020204" charset="-122"/>
                <a:cs typeface="+mn-ea"/>
                <a:sym typeface="+mn-lt"/>
              </a:endParaRPr>
            </a:p>
          </p:txBody>
        </p:sp>
      </p:grpSp>
      <p:sp>
        <p:nvSpPr>
          <p:cNvPr id="17" name="文本框 16"/>
          <p:cNvSpPr txBox="1"/>
          <p:nvPr userDrawn="1"/>
        </p:nvSpPr>
        <p:spPr>
          <a:xfrm>
            <a:off x="628651" y="131360"/>
            <a:ext cx="2977331" cy="369332"/>
          </a:xfrm>
          <a:prstGeom prst="rect">
            <a:avLst/>
          </a:prstGeom>
          <a:noFill/>
        </p:spPr>
        <p:txBody>
          <a:bodyPr wrap="square" rtlCol="0">
            <a:spAutoFit/>
          </a:bodyPr>
          <a:lstStyle/>
          <a:p>
            <a:r>
              <a:rPr lang="zh-CN" altLang="en-US" sz="1800" dirty="0">
                <a:solidFill>
                  <a:schemeClr val="tx1">
                    <a:lumMod val="50000"/>
                  </a:schemeClr>
                </a:solidFill>
              </a:rPr>
              <a:t>需要学校整合支持的资源</a:t>
            </a:r>
            <a:endParaRPr lang="zh-CN" altLang="en-US" sz="1800" dirty="0">
              <a:solidFill>
                <a:schemeClr val="tx1">
                  <a:lumMod val="50000"/>
                </a:schemeClr>
              </a:solidFill>
            </a:endParaRPr>
          </a:p>
        </p:txBody>
      </p:sp>
    </p:spTree>
  </p:cSld>
  <p:clrMapOvr>
    <a:masterClrMapping/>
  </p:clrMapOvr>
  <p:transition spd="med">
    <p:pull/>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自定义版式">
    <p:bg>
      <p:bgRef idx="1002">
        <a:schemeClr val="bg2"/>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B8137CA-D131-4EF6-9B14-D9F7E276C7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fld>
            <a:endParaRPr lang="zh-CN" altLang="en-US"/>
          </a:p>
        </p:txBody>
      </p:sp>
      <p:sp>
        <p:nvSpPr>
          <p:cNvPr id="12" name="任意多边形: 形状 11"/>
          <p:cNvSpPr/>
          <p:nvPr userDrawn="1"/>
        </p:nvSpPr>
        <p:spPr>
          <a:xfrm>
            <a:off x="126600" y="169222"/>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任意多边形: 形状 12"/>
          <p:cNvSpPr/>
          <p:nvPr userDrawn="1"/>
        </p:nvSpPr>
        <p:spPr>
          <a:xfrm>
            <a:off x="349916" y="169222"/>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14" name="组合 13"/>
          <p:cNvGrpSpPr/>
          <p:nvPr userDrawn="1"/>
        </p:nvGrpSpPr>
        <p:grpSpPr>
          <a:xfrm>
            <a:off x="126600" y="633051"/>
            <a:ext cx="3335585" cy="89620"/>
            <a:chOff x="0" y="577018"/>
            <a:chExt cx="5416868" cy="158391"/>
          </a:xfrm>
        </p:grpSpPr>
        <p:sp>
          <p:nvSpPr>
            <p:cNvPr id="15" name="矩形 14"/>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2F2F2"/>
                </a:solidFill>
                <a:effectLst/>
                <a:uLnTx/>
                <a:uFillTx/>
                <a:latin typeface="+mn-lt"/>
                <a:ea typeface="微软雅黑" panose="020B0503020204020204" charset="-122"/>
                <a:cs typeface="+mn-ea"/>
                <a:sym typeface="+mn-lt"/>
              </a:endParaRPr>
            </a:p>
          </p:txBody>
        </p:sp>
        <p:sp>
          <p:nvSpPr>
            <p:cNvPr id="16" name="矩形 15"/>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panose="020B0503020204020204" charset="-122"/>
                <a:cs typeface="+mn-ea"/>
                <a:sym typeface="+mn-lt"/>
              </a:endParaRPr>
            </a:p>
          </p:txBody>
        </p:sp>
      </p:grpSp>
      <p:sp>
        <p:nvSpPr>
          <p:cNvPr id="17" name="文本框 16"/>
          <p:cNvSpPr txBox="1"/>
          <p:nvPr userDrawn="1"/>
        </p:nvSpPr>
        <p:spPr>
          <a:xfrm>
            <a:off x="628651" y="131360"/>
            <a:ext cx="2977331" cy="369332"/>
          </a:xfrm>
          <a:prstGeom prst="rect">
            <a:avLst/>
          </a:prstGeom>
          <a:noFill/>
        </p:spPr>
        <p:txBody>
          <a:bodyPr wrap="square" rtlCol="0">
            <a:spAutoFit/>
          </a:bodyPr>
          <a:lstStyle/>
          <a:p>
            <a:r>
              <a:rPr lang="zh-CN" altLang="en-US" sz="1800" dirty="0">
                <a:solidFill>
                  <a:schemeClr val="tx1">
                    <a:lumMod val="50000"/>
                  </a:schemeClr>
                </a:solidFill>
              </a:rPr>
              <a:t>思政教育、师德师风建设</a:t>
            </a:r>
            <a:endParaRPr lang="zh-CN" altLang="en-US" sz="1800" dirty="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333500"/>
            <a:ext cx="4038600" cy="3771900"/>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333500"/>
            <a:ext cx="4038600" cy="3771900"/>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AF1C59E3-10D0-4684-B07C-4E6E7DA0A881}"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38AD4AD7-BC6A-40CF-8AE9-7E9A37887D79}"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4"/>
            <a:ext cx="4040188" cy="63976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8" y="1535114"/>
            <a:ext cx="4041775" cy="63976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8" y="2174875"/>
            <a:ext cx="4041775"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F096E38-5327-40AA-AFBE-E4F47B541D67}"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518E4A1F-E0A7-4877-859F-77F9A51DDC3D}"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C6AE7850-274F-40BD-9786-F4BA0AD3005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D659B6D4-7DBB-41CD-B821-63CCCCA35686}"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5CD9687-0213-4B97-AB11-5E4832AA0A46}"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069CF8DC-C3E6-49E9-A659-B45BE94EEBA1}"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1"/>
            <a:ext cx="3008313" cy="1162050"/>
          </a:xfrm>
        </p:spPr>
        <p:txBody>
          <a:bodyPr anchor="b"/>
          <a:lstStyle>
            <a:lvl1pPr algn="l">
              <a:defRPr sz="18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3"/>
            <a:ext cx="5111750" cy="5853113"/>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2" y="1435103"/>
            <a:ext cx="3008313" cy="4691063"/>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161B1E6A-8DF1-42B6-ADE3-70CEE6E91828}"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4441DB5C-2A06-4F2F-A80A-23680C3B5F0C}"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8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14C07D7-83C1-4852-A074-59A64AAC79EB}"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0D3686E-3EC4-4636-A557-F118F9D562B5}"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3" Type="http://schemas.openxmlformats.org/officeDocument/2006/relationships/theme" Target="../theme/theme2.xml"/><Relationship Id="rId22" Type="http://schemas.openxmlformats.org/officeDocument/2006/relationships/image" Target="../media/image2.png"/><Relationship Id="rId21" Type="http://schemas.openxmlformats.org/officeDocument/2006/relationships/slideLayout" Target="../slideLayouts/slideLayout35.xml"/><Relationship Id="rId20" Type="http://schemas.openxmlformats.org/officeDocument/2006/relationships/slideLayout" Target="../slideLayouts/slideLayout34.xml"/><Relationship Id="rId2" Type="http://schemas.openxmlformats.org/officeDocument/2006/relationships/slideLayout" Target="../slideLayouts/slideLayout16.xml"/><Relationship Id="rId19" Type="http://schemas.openxmlformats.org/officeDocument/2006/relationships/slideLayout" Target="../slideLayouts/slideLayout33.xml"/><Relationship Id="rId18" Type="http://schemas.openxmlformats.org/officeDocument/2006/relationships/slideLayout" Target="../slideLayouts/slideLayout3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alpha val="54901"/>
          </a:srgbClr>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32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457200" y="1600200"/>
            <a:ext cx="8229600" cy="452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986"/>
            <a:ext cx="2133600" cy="363854"/>
          </a:xfrm>
          <a:prstGeom prst="rect">
            <a:avLst/>
          </a:prstGeom>
        </p:spPr>
        <p:txBody>
          <a:bodyPr vert="horz" lIns="91440" tIns="45720" rIns="91440" bIns="45720" rtlCol="0" anchor="ctr"/>
          <a:lstStyle>
            <a:lvl1pPr algn="l" fontAlgn="auto">
              <a:spcBef>
                <a:spcPts val="0"/>
              </a:spcBef>
              <a:spcAft>
                <a:spcPts val="0"/>
              </a:spcAft>
              <a:defRPr sz="1080" smtClean="0">
                <a:solidFill>
                  <a:schemeClr val="tx1">
                    <a:tint val="75000"/>
                  </a:schemeClr>
                </a:solidFill>
                <a:latin typeface="+mn-lt"/>
                <a:ea typeface="+mn-ea"/>
              </a:defRPr>
            </a:lvl1pPr>
          </a:lstStyle>
          <a:p>
            <a:pPr>
              <a:defRPr/>
            </a:pPr>
            <a:fld id="{F393639E-B36A-4FB2-A5D7-15F47DEC115F}" type="datetimeFigureOut">
              <a:rPr lang="zh-CN" altLang="en-US"/>
            </a:fld>
            <a:endParaRPr lang="zh-CN" altLang="en-US"/>
          </a:p>
        </p:txBody>
      </p:sp>
      <p:sp>
        <p:nvSpPr>
          <p:cNvPr id="5" name="页脚占位符 4"/>
          <p:cNvSpPr>
            <a:spLocks noGrp="1"/>
          </p:cNvSpPr>
          <p:nvPr>
            <p:ph type="ftr" sz="quarter" idx="3"/>
          </p:nvPr>
        </p:nvSpPr>
        <p:spPr>
          <a:xfrm>
            <a:off x="3124200" y="6356986"/>
            <a:ext cx="2895600" cy="363854"/>
          </a:xfrm>
          <a:prstGeom prst="rect">
            <a:avLst/>
          </a:prstGeom>
        </p:spPr>
        <p:txBody>
          <a:bodyPr vert="horz" lIns="91440" tIns="45720" rIns="91440" bIns="45720" rtlCol="0" anchor="ctr"/>
          <a:lstStyle>
            <a:lvl1pPr algn="ctr" fontAlgn="auto">
              <a:spcBef>
                <a:spcPts val="0"/>
              </a:spcBef>
              <a:spcAft>
                <a:spcPts val="0"/>
              </a:spcAft>
              <a:defRPr sz="108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986"/>
            <a:ext cx="2133600" cy="363854"/>
          </a:xfrm>
          <a:prstGeom prst="rect">
            <a:avLst/>
          </a:prstGeom>
        </p:spPr>
        <p:txBody>
          <a:bodyPr vert="horz" wrap="square" lIns="91440" tIns="45720" rIns="91440" bIns="45720" numCol="1" anchor="ctr" anchorCtr="0" compatLnSpc="1"/>
          <a:lstStyle>
            <a:lvl1pPr algn="r">
              <a:defRPr sz="1080">
                <a:solidFill>
                  <a:srgbClr val="898989"/>
                </a:solidFill>
                <a:latin typeface="Calibri" panose="020F0502020204030204" pitchFamily="34" charset="0"/>
              </a:defRPr>
            </a:lvl1pPr>
          </a:lstStyle>
          <a:p>
            <a:fld id="{DA94A747-82AC-4CDE-995D-B963A778C8D1}"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fontAlgn="base">
        <a:spcBef>
          <a:spcPct val="0"/>
        </a:spcBef>
        <a:spcAft>
          <a:spcPct val="0"/>
        </a:spcAft>
        <a:defRPr sz="3960" kern="1200">
          <a:solidFill>
            <a:schemeClr val="tx1"/>
          </a:solidFill>
          <a:latin typeface="+mj-lt"/>
          <a:ea typeface="+mj-ea"/>
          <a:cs typeface="+mj-cs"/>
        </a:defRPr>
      </a:lvl1pPr>
      <a:lvl2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5pPr>
      <a:lvl6pPr marL="41148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6pPr>
      <a:lvl7pPr marL="82296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7pPr>
      <a:lvl8pPr marL="123444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8pPr>
      <a:lvl9pPr marL="164592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9pPr>
    </p:titleStyle>
    <p:bodyStyle>
      <a:lvl1pPr marL="308610" indent="-308610"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55" indent="-257175"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700" indent="-205740"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80" indent="-205740"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60" indent="-205740"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137CA-D131-4EF6-9B14-D9F7E276C745}"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55A1B-FC52-483B-B683-58CCB7978464}" type="slidenum">
              <a:rPr lang="zh-CN" altLang="en-US" smtClean="0"/>
            </a:fld>
            <a:endParaRPr lang="zh-CN" altLang="en-US"/>
          </a:p>
        </p:txBody>
      </p:sp>
      <p:pic>
        <p:nvPicPr>
          <p:cNvPr id="7" name="图片 6"/>
          <p:cNvPicPr>
            <a:picLocks noChangeAspect="1"/>
          </p:cNvPicPr>
          <p:nvPr userDrawn="1"/>
        </p:nvPicPr>
        <p:blipFill rotWithShape="1">
          <a:blip r:embed="rId22" cstate="print">
            <a:extLst>
              <a:ext uri="{28A0092B-C50C-407E-A947-70E740481C1C}">
                <a14:useLocalDpi xmlns:a14="http://schemas.microsoft.com/office/drawing/2010/main" val="0"/>
              </a:ext>
            </a:extLst>
          </a:blip>
          <a:srcRect l="5076" t="14385" r="72428" b="6234"/>
          <a:stretch>
            <a:fillRect/>
          </a:stretch>
        </p:blipFill>
        <p:spPr>
          <a:xfrm>
            <a:off x="8356648" y="0"/>
            <a:ext cx="787352" cy="1049802"/>
          </a:xfrm>
          <a:prstGeom prst="flowChartConnector">
            <a:avLst/>
          </a:prstGeom>
          <a:solidFill>
            <a:srgbClr val="FFFFFF"/>
          </a:solidFill>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20.wmf"/><Relationship Id="rId7" Type="http://schemas.openxmlformats.org/officeDocument/2006/relationships/oleObject" Target="../embeddings/oleObject18.bin"/><Relationship Id="rId6" Type="http://schemas.openxmlformats.org/officeDocument/2006/relationships/image" Target="../media/image19.wmf"/><Relationship Id="rId5" Type="http://schemas.openxmlformats.org/officeDocument/2006/relationships/oleObject" Target="../embeddings/oleObject17.bin"/><Relationship Id="rId4" Type="http://schemas.openxmlformats.org/officeDocument/2006/relationships/image" Target="../media/image18.wmf"/><Relationship Id="rId3" Type="http://schemas.openxmlformats.org/officeDocument/2006/relationships/oleObject" Target="../embeddings/oleObject16.bin"/><Relationship Id="rId2" Type="http://schemas.openxmlformats.org/officeDocument/2006/relationships/image" Target="../media/image17.wmf"/><Relationship Id="rId14" Type="http://schemas.openxmlformats.org/officeDocument/2006/relationships/vmlDrawing" Target="../drawings/vmlDrawing3.vml"/><Relationship Id="rId13" Type="http://schemas.openxmlformats.org/officeDocument/2006/relationships/slideLayout" Target="../slideLayouts/slideLayout7.xml"/><Relationship Id="rId12" Type="http://schemas.openxmlformats.org/officeDocument/2006/relationships/image" Target="../media/image22.wmf"/><Relationship Id="rId11" Type="http://schemas.openxmlformats.org/officeDocument/2006/relationships/oleObject" Target="../embeddings/oleObject20.bin"/><Relationship Id="rId10" Type="http://schemas.openxmlformats.org/officeDocument/2006/relationships/image" Target="../media/image21.wmf"/><Relationship Id="rId1" Type="http://schemas.openxmlformats.org/officeDocument/2006/relationships/oleObject" Target="../embeddings/oleObject15.bin"/></Relationships>
</file>

<file path=ppt/slides/_rels/slide11.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24.wmf"/><Relationship Id="rId3" Type="http://schemas.openxmlformats.org/officeDocument/2006/relationships/oleObject" Target="../embeddings/oleObject22.bin"/><Relationship Id="rId2" Type="http://schemas.openxmlformats.org/officeDocument/2006/relationships/image" Target="../media/image23.wmf"/><Relationship Id="rId1" Type="http://schemas.openxmlformats.org/officeDocument/2006/relationships/oleObject" Target="../embeddings/oleObject2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wmf"/><Relationship Id="rId7" Type="http://schemas.openxmlformats.org/officeDocument/2006/relationships/oleObject" Target="../embeddings/oleObject26.bin"/><Relationship Id="rId6" Type="http://schemas.openxmlformats.org/officeDocument/2006/relationships/image" Target="../media/image27.wmf"/><Relationship Id="rId5" Type="http://schemas.openxmlformats.org/officeDocument/2006/relationships/oleObject" Target="../embeddings/oleObject25.bin"/><Relationship Id="rId4" Type="http://schemas.openxmlformats.org/officeDocument/2006/relationships/image" Target="../media/image26.emf"/><Relationship Id="rId3" Type="http://schemas.openxmlformats.org/officeDocument/2006/relationships/oleObject" Target="../embeddings/oleObject24.bin"/><Relationship Id="rId2" Type="http://schemas.openxmlformats.org/officeDocument/2006/relationships/image" Target="../media/image25.emf"/><Relationship Id="rId10" Type="http://schemas.openxmlformats.org/officeDocument/2006/relationships/vmlDrawing" Target="../drawings/vmlDrawing5.vml"/><Relationship Id="rId1" Type="http://schemas.openxmlformats.org/officeDocument/2006/relationships/oleObject" Target="../embeddings/oleObject23.bin"/></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0.emf"/><Relationship Id="rId3" Type="http://schemas.openxmlformats.org/officeDocument/2006/relationships/oleObject" Target="../embeddings/oleObject28.bin"/><Relationship Id="rId2" Type="http://schemas.openxmlformats.org/officeDocument/2006/relationships/image" Target="../media/image29.emf"/><Relationship Id="rId1" Type="http://schemas.openxmlformats.org/officeDocument/2006/relationships/oleObject" Target="../embeddings/oleObject27.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31.emf"/><Relationship Id="rId1" Type="http://schemas.openxmlformats.org/officeDocument/2006/relationships/oleObject" Target="../embeddings/oleObject29.bin"/></Relationships>
</file>

<file path=ppt/slides/_rels/slide16.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oleObject" Target="../embeddings/oleObject32.bin"/><Relationship Id="rId4" Type="http://schemas.openxmlformats.org/officeDocument/2006/relationships/image" Target="../media/image33.wmf"/><Relationship Id="rId3" Type="http://schemas.openxmlformats.org/officeDocument/2006/relationships/oleObject" Target="../embeddings/oleObject31.bin"/><Relationship Id="rId2" Type="http://schemas.openxmlformats.org/officeDocument/2006/relationships/image" Target="../media/image32.wmf"/><Relationship Id="rId1" Type="http://schemas.openxmlformats.org/officeDocument/2006/relationships/oleObject" Target="../embeddings/oleObject30.bin"/></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37.bin"/><Relationship Id="rId8" Type="http://schemas.openxmlformats.org/officeDocument/2006/relationships/image" Target="../media/image38.wmf"/><Relationship Id="rId7" Type="http://schemas.openxmlformats.org/officeDocument/2006/relationships/oleObject" Target="../embeddings/oleObject36.bin"/><Relationship Id="rId6" Type="http://schemas.openxmlformats.org/officeDocument/2006/relationships/image" Target="../media/image37.wmf"/><Relationship Id="rId5" Type="http://schemas.openxmlformats.org/officeDocument/2006/relationships/oleObject" Target="../embeddings/oleObject35.bin"/><Relationship Id="rId4" Type="http://schemas.openxmlformats.org/officeDocument/2006/relationships/image" Target="../media/image36.wmf"/><Relationship Id="rId3" Type="http://schemas.openxmlformats.org/officeDocument/2006/relationships/oleObject" Target="../embeddings/oleObject34.bin"/><Relationship Id="rId2" Type="http://schemas.openxmlformats.org/officeDocument/2006/relationships/image" Target="../media/image35.wmf"/><Relationship Id="rId16" Type="http://schemas.openxmlformats.org/officeDocument/2006/relationships/vmlDrawing" Target="../drawings/vmlDrawing9.vml"/><Relationship Id="rId15" Type="http://schemas.openxmlformats.org/officeDocument/2006/relationships/slideLayout" Target="../slideLayouts/slideLayout2.xml"/><Relationship Id="rId14" Type="http://schemas.openxmlformats.org/officeDocument/2006/relationships/image" Target="../media/image41.wmf"/><Relationship Id="rId13" Type="http://schemas.openxmlformats.org/officeDocument/2006/relationships/oleObject" Target="../embeddings/oleObject39.bin"/><Relationship Id="rId12" Type="http://schemas.openxmlformats.org/officeDocument/2006/relationships/image" Target="../media/image40.wmf"/><Relationship Id="rId11" Type="http://schemas.openxmlformats.org/officeDocument/2006/relationships/oleObject" Target="../embeddings/oleObject38.bin"/><Relationship Id="rId10" Type="http://schemas.openxmlformats.org/officeDocument/2006/relationships/image" Target="../media/image39.wmf"/><Relationship Id="rId1" Type="http://schemas.openxmlformats.org/officeDocument/2006/relationships/oleObject" Target="../embeddings/oleObject33.bin"/></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43.wmf"/><Relationship Id="rId3" Type="http://schemas.openxmlformats.org/officeDocument/2006/relationships/oleObject" Target="../embeddings/oleObject41.bin"/><Relationship Id="rId2" Type="http://schemas.openxmlformats.org/officeDocument/2006/relationships/image" Target="../media/image42.wmf"/><Relationship Id="rId1" Type="http://schemas.openxmlformats.org/officeDocument/2006/relationships/oleObject" Target="../embeddings/oleObject40.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2.xml"/><Relationship Id="rId2" Type="http://schemas.openxmlformats.org/officeDocument/2006/relationships/image" Target="../media/image44.wmf"/><Relationship Id="rId1" Type="http://schemas.openxmlformats.org/officeDocument/2006/relationships/oleObject" Target="../embeddings/oleObject4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47.bin"/><Relationship Id="rId8" Type="http://schemas.openxmlformats.org/officeDocument/2006/relationships/image" Target="../media/image48.wmf"/><Relationship Id="rId7" Type="http://schemas.openxmlformats.org/officeDocument/2006/relationships/oleObject" Target="../embeddings/oleObject46.bin"/><Relationship Id="rId6" Type="http://schemas.openxmlformats.org/officeDocument/2006/relationships/image" Target="../media/image47.wmf"/><Relationship Id="rId5" Type="http://schemas.openxmlformats.org/officeDocument/2006/relationships/oleObject" Target="../embeddings/oleObject45.bin"/><Relationship Id="rId4" Type="http://schemas.openxmlformats.org/officeDocument/2006/relationships/image" Target="../media/image46.wmf"/><Relationship Id="rId3" Type="http://schemas.openxmlformats.org/officeDocument/2006/relationships/oleObject" Target="../embeddings/oleObject44.bin"/><Relationship Id="rId2" Type="http://schemas.openxmlformats.org/officeDocument/2006/relationships/image" Target="../media/image45.wmf"/><Relationship Id="rId12" Type="http://schemas.openxmlformats.org/officeDocument/2006/relationships/vmlDrawing" Target="../drawings/vmlDrawing12.vml"/><Relationship Id="rId11" Type="http://schemas.openxmlformats.org/officeDocument/2006/relationships/slideLayout" Target="../slideLayouts/slideLayout12.xml"/><Relationship Id="rId10" Type="http://schemas.openxmlformats.org/officeDocument/2006/relationships/image" Target="../media/image49.wmf"/><Relationship Id="rId1" Type="http://schemas.openxmlformats.org/officeDocument/2006/relationships/oleObject" Target="../embeddings/oleObject43.bin"/></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52.bin"/><Relationship Id="rId8" Type="http://schemas.openxmlformats.org/officeDocument/2006/relationships/image" Target="../media/image53.wmf"/><Relationship Id="rId7" Type="http://schemas.openxmlformats.org/officeDocument/2006/relationships/oleObject" Target="../embeddings/oleObject51.bin"/><Relationship Id="rId6" Type="http://schemas.openxmlformats.org/officeDocument/2006/relationships/image" Target="../media/image52.wmf"/><Relationship Id="rId5" Type="http://schemas.openxmlformats.org/officeDocument/2006/relationships/oleObject" Target="../embeddings/oleObject50.bin"/><Relationship Id="rId4" Type="http://schemas.openxmlformats.org/officeDocument/2006/relationships/image" Target="../media/image51.wmf"/><Relationship Id="rId3" Type="http://schemas.openxmlformats.org/officeDocument/2006/relationships/oleObject" Target="../embeddings/oleObject49.bin"/><Relationship Id="rId2" Type="http://schemas.openxmlformats.org/officeDocument/2006/relationships/image" Target="../media/image50.emf"/><Relationship Id="rId14" Type="http://schemas.openxmlformats.org/officeDocument/2006/relationships/vmlDrawing" Target="../drawings/vmlDrawing13.vml"/><Relationship Id="rId13" Type="http://schemas.openxmlformats.org/officeDocument/2006/relationships/slideLayout" Target="../slideLayouts/slideLayout4.xml"/><Relationship Id="rId12" Type="http://schemas.openxmlformats.org/officeDocument/2006/relationships/image" Target="../media/image55.wmf"/><Relationship Id="rId11" Type="http://schemas.openxmlformats.org/officeDocument/2006/relationships/oleObject" Target="../embeddings/oleObject53.bin"/><Relationship Id="rId10" Type="http://schemas.openxmlformats.org/officeDocument/2006/relationships/image" Target="../media/image54.wmf"/><Relationship Id="rId1" Type="http://schemas.openxmlformats.org/officeDocument/2006/relationships/oleObject" Target="../embeddings/oleObject48.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58.bin"/><Relationship Id="rId8" Type="http://schemas.openxmlformats.org/officeDocument/2006/relationships/image" Target="../media/image59.wmf"/><Relationship Id="rId7" Type="http://schemas.openxmlformats.org/officeDocument/2006/relationships/oleObject" Target="../embeddings/oleObject57.bin"/><Relationship Id="rId6" Type="http://schemas.openxmlformats.org/officeDocument/2006/relationships/image" Target="../media/image58.wmf"/><Relationship Id="rId5" Type="http://schemas.openxmlformats.org/officeDocument/2006/relationships/oleObject" Target="../embeddings/oleObject56.bin"/><Relationship Id="rId4" Type="http://schemas.openxmlformats.org/officeDocument/2006/relationships/image" Target="../media/image57.wmf"/><Relationship Id="rId3" Type="http://schemas.openxmlformats.org/officeDocument/2006/relationships/oleObject" Target="../embeddings/oleObject55.bin"/><Relationship Id="rId22" Type="http://schemas.openxmlformats.org/officeDocument/2006/relationships/vmlDrawing" Target="../drawings/vmlDrawing14.vml"/><Relationship Id="rId21" Type="http://schemas.openxmlformats.org/officeDocument/2006/relationships/slideLayout" Target="../slideLayouts/slideLayout4.xml"/><Relationship Id="rId20" Type="http://schemas.openxmlformats.org/officeDocument/2006/relationships/image" Target="../media/image63.emf"/><Relationship Id="rId2" Type="http://schemas.openxmlformats.org/officeDocument/2006/relationships/image" Target="../media/image56.wmf"/><Relationship Id="rId19" Type="http://schemas.openxmlformats.org/officeDocument/2006/relationships/oleObject" Target="../embeddings/oleObject63.bin"/><Relationship Id="rId18" Type="http://schemas.openxmlformats.org/officeDocument/2006/relationships/image" Target="../media/image62.emf"/><Relationship Id="rId17" Type="http://schemas.openxmlformats.org/officeDocument/2006/relationships/oleObject" Target="../embeddings/oleObject62.bin"/><Relationship Id="rId16" Type="http://schemas.openxmlformats.org/officeDocument/2006/relationships/image" Target="../media/image61.emf"/><Relationship Id="rId15" Type="http://schemas.openxmlformats.org/officeDocument/2006/relationships/oleObject" Target="../embeddings/oleObject61.bin"/><Relationship Id="rId14" Type="http://schemas.openxmlformats.org/officeDocument/2006/relationships/image" Target="../media/image51.wmf"/><Relationship Id="rId13" Type="http://schemas.openxmlformats.org/officeDocument/2006/relationships/oleObject" Target="../embeddings/oleObject60.bin"/><Relationship Id="rId12" Type="http://schemas.openxmlformats.org/officeDocument/2006/relationships/image" Target="../media/image53.wmf"/><Relationship Id="rId11" Type="http://schemas.openxmlformats.org/officeDocument/2006/relationships/oleObject" Target="../embeddings/oleObject59.bin"/><Relationship Id="rId10" Type="http://schemas.openxmlformats.org/officeDocument/2006/relationships/image" Target="../media/image60.wmf"/><Relationship Id="rId1" Type="http://schemas.openxmlformats.org/officeDocument/2006/relationships/oleObject" Target="../embeddings/oleObject54.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68.bin"/><Relationship Id="rId8" Type="http://schemas.openxmlformats.org/officeDocument/2006/relationships/image" Target="../media/image67.wmf"/><Relationship Id="rId7" Type="http://schemas.openxmlformats.org/officeDocument/2006/relationships/oleObject" Target="../embeddings/oleObject67.bin"/><Relationship Id="rId6" Type="http://schemas.openxmlformats.org/officeDocument/2006/relationships/image" Target="../media/image66.wmf"/><Relationship Id="rId5" Type="http://schemas.openxmlformats.org/officeDocument/2006/relationships/oleObject" Target="../embeddings/oleObject66.bin"/><Relationship Id="rId4" Type="http://schemas.openxmlformats.org/officeDocument/2006/relationships/image" Target="../media/image65.wmf"/><Relationship Id="rId3" Type="http://schemas.openxmlformats.org/officeDocument/2006/relationships/oleObject" Target="../embeddings/oleObject65.bin"/><Relationship Id="rId24" Type="http://schemas.openxmlformats.org/officeDocument/2006/relationships/vmlDrawing" Target="../drawings/vmlDrawing15.vml"/><Relationship Id="rId23" Type="http://schemas.openxmlformats.org/officeDocument/2006/relationships/slideLayout" Target="../slideLayouts/slideLayout12.xml"/><Relationship Id="rId22" Type="http://schemas.openxmlformats.org/officeDocument/2006/relationships/image" Target="../media/image73.emf"/><Relationship Id="rId21" Type="http://schemas.openxmlformats.org/officeDocument/2006/relationships/oleObject" Target="../embeddings/oleObject74.bin"/><Relationship Id="rId20" Type="http://schemas.openxmlformats.org/officeDocument/2006/relationships/image" Target="../media/image72.wmf"/><Relationship Id="rId2" Type="http://schemas.openxmlformats.org/officeDocument/2006/relationships/image" Target="../media/image64.wmf"/><Relationship Id="rId19" Type="http://schemas.openxmlformats.org/officeDocument/2006/relationships/oleObject" Target="../embeddings/oleObject73.bin"/><Relationship Id="rId18" Type="http://schemas.openxmlformats.org/officeDocument/2006/relationships/image" Target="../media/image71.wmf"/><Relationship Id="rId17" Type="http://schemas.openxmlformats.org/officeDocument/2006/relationships/oleObject" Target="../embeddings/oleObject72.bin"/><Relationship Id="rId16" Type="http://schemas.openxmlformats.org/officeDocument/2006/relationships/image" Target="../media/image45.wmf"/><Relationship Id="rId15" Type="http://schemas.openxmlformats.org/officeDocument/2006/relationships/oleObject" Target="../embeddings/oleObject71.bin"/><Relationship Id="rId14" Type="http://schemas.openxmlformats.org/officeDocument/2006/relationships/image" Target="../media/image70.emf"/><Relationship Id="rId13" Type="http://schemas.openxmlformats.org/officeDocument/2006/relationships/oleObject" Target="../embeddings/oleObject70.bin"/><Relationship Id="rId12" Type="http://schemas.openxmlformats.org/officeDocument/2006/relationships/image" Target="../media/image69.emf"/><Relationship Id="rId11" Type="http://schemas.openxmlformats.org/officeDocument/2006/relationships/oleObject" Target="../embeddings/oleObject69.bin"/><Relationship Id="rId10" Type="http://schemas.openxmlformats.org/officeDocument/2006/relationships/image" Target="../media/image68.emf"/><Relationship Id="rId1" Type="http://schemas.openxmlformats.org/officeDocument/2006/relationships/oleObject" Target="../embeddings/oleObject64.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79.bin"/><Relationship Id="rId8" Type="http://schemas.openxmlformats.org/officeDocument/2006/relationships/image" Target="../media/image63.emf"/><Relationship Id="rId7" Type="http://schemas.openxmlformats.org/officeDocument/2006/relationships/oleObject" Target="../embeddings/oleObject78.bin"/><Relationship Id="rId6" Type="http://schemas.openxmlformats.org/officeDocument/2006/relationships/image" Target="../media/image76.emf"/><Relationship Id="rId5" Type="http://schemas.openxmlformats.org/officeDocument/2006/relationships/oleObject" Target="../embeddings/oleObject77.bin"/><Relationship Id="rId4" Type="http://schemas.openxmlformats.org/officeDocument/2006/relationships/image" Target="../media/image75.emf"/><Relationship Id="rId3" Type="http://schemas.openxmlformats.org/officeDocument/2006/relationships/oleObject" Target="../embeddings/oleObject76.bin"/><Relationship Id="rId2" Type="http://schemas.openxmlformats.org/officeDocument/2006/relationships/image" Target="../media/image74.emf"/><Relationship Id="rId12" Type="http://schemas.openxmlformats.org/officeDocument/2006/relationships/vmlDrawing" Target="../drawings/vmlDrawing16.vml"/><Relationship Id="rId11" Type="http://schemas.openxmlformats.org/officeDocument/2006/relationships/slideLayout" Target="../slideLayouts/slideLayout2.xml"/><Relationship Id="rId10" Type="http://schemas.openxmlformats.org/officeDocument/2006/relationships/image" Target="../media/image73.emf"/><Relationship Id="rId1" Type="http://schemas.openxmlformats.org/officeDocument/2006/relationships/oleObject" Target="../embeddings/oleObject75.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84.bin"/><Relationship Id="rId8" Type="http://schemas.openxmlformats.org/officeDocument/2006/relationships/image" Target="../media/image80.wmf"/><Relationship Id="rId7" Type="http://schemas.openxmlformats.org/officeDocument/2006/relationships/oleObject" Target="../embeddings/oleObject83.bin"/><Relationship Id="rId6" Type="http://schemas.openxmlformats.org/officeDocument/2006/relationships/image" Target="../media/image79.wmf"/><Relationship Id="rId5" Type="http://schemas.openxmlformats.org/officeDocument/2006/relationships/oleObject" Target="../embeddings/oleObject82.bin"/><Relationship Id="rId4" Type="http://schemas.openxmlformats.org/officeDocument/2006/relationships/image" Target="../media/image78.wmf"/><Relationship Id="rId3" Type="http://schemas.openxmlformats.org/officeDocument/2006/relationships/oleObject" Target="../embeddings/oleObject81.bin"/><Relationship Id="rId20" Type="http://schemas.openxmlformats.org/officeDocument/2006/relationships/vmlDrawing" Target="../drawings/vmlDrawing17.vml"/><Relationship Id="rId2" Type="http://schemas.openxmlformats.org/officeDocument/2006/relationships/image" Target="../media/image77.wmf"/><Relationship Id="rId19" Type="http://schemas.openxmlformats.org/officeDocument/2006/relationships/slideLayout" Target="../slideLayouts/slideLayout2.xml"/><Relationship Id="rId18" Type="http://schemas.openxmlformats.org/officeDocument/2006/relationships/image" Target="../media/image85.wmf"/><Relationship Id="rId17" Type="http://schemas.openxmlformats.org/officeDocument/2006/relationships/oleObject" Target="../embeddings/oleObject88.bin"/><Relationship Id="rId16" Type="http://schemas.openxmlformats.org/officeDocument/2006/relationships/image" Target="../media/image84.wmf"/><Relationship Id="rId15" Type="http://schemas.openxmlformats.org/officeDocument/2006/relationships/oleObject" Target="../embeddings/oleObject87.bin"/><Relationship Id="rId14" Type="http://schemas.openxmlformats.org/officeDocument/2006/relationships/image" Target="../media/image83.wmf"/><Relationship Id="rId13" Type="http://schemas.openxmlformats.org/officeDocument/2006/relationships/oleObject" Target="../embeddings/oleObject86.bin"/><Relationship Id="rId12" Type="http://schemas.openxmlformats.org/officeDocument/2006/relationships/image" Target="../media/image82.wmf"/><Relationship Id="rId11" Type="http://schemas.openxmlformats.org/officeDocument/2006/relationships/oleObject" Target="../embeddings/oleObject85.bin"/><Relationship Id="rId10" Type="http://schemas.openxmlformats.org/officeDocument/2006/relationships/image" Target="../media/image81.wmf"/><Relationship Id="rId1" Type="http://schemas.openxmlformats.org/officeDocument/2006/relationships/oleObject" Target="../embeddings/oleObject80.bin"/></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2.xml"/><Relationship Id="rId4" Type="http://schemas.openxmlformats.org/officeDocument/2006/relationships/image" Target="../media/image24.wmf"/><Relationship Id="rId3" Type="http://schemas.openxmlformats.org/officeDocument/2006/relationships/oleObject" Target="../embeddings/oleObject90.bin"/><Relationship Id="rId2" Type="http://schemas.openxmlformats.org/officeDocument/2006/relationships/image" Target="../media/image23.wmf"/><Relationship Id="rId1" Type="http://schemas.openxmlformats.org/officeDocument/2006/relationships/oleObject" Target="../embeddings/oleObject89.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9.wmf"/><Relationship Id="rId7" Type="http://schemas.openxmlformats.org/officeDocument/2006/relationships/oleObject" Target="../embeddings/oleObject94.bin"/><Relationship Id="rId6" Type="http://schemas.openxmlformats.org/officeDocument/2006/relationships/image" Target="../media/image88.wmf"/><Relationship Id="rId5" Type="http://schemas.openxmlformats.org/officeDocument/2006/relationships/oleObject" Target="../embeddings/oleObject93.bin"/><Relationship Id="rId4" Type="http://schemas.openxmlformats.org/officeDocument/2006/relationships/image" Target="../media/image87.wmf"/><Relationship Id="rId3" Type="http://schemas.openxmlformats.org/officeDocument/2006/relationships/oleObject" Target="../embeddings/oleObject92.bin"/><Relationship Id="rId2" Type="http://schemas.openxmlformats.org/officeDocument/2006/relationships/image" Target="../media/image86.wmf"/><Relationship Id="rId10" Type="http://schemas.openxmlformats.org/officeDocument/2006/relationships/vmlDrawing" Target="../drawings/vmlDrawing19.vml"/><Relationship Id="rId1" Type="http://schemas.openxmlformats.org/officeDocument/2006/relationships/oleObject" Target="../embeddings/oleObject91.bin"/></Relationships>
</file>

<file path=ppt/slides/_rels/slide3.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6.wmf"/><Relationship Id="rId7" Type="http://schemas.openxmlformats.org/officeDocument/2006/relationships/oleObject" Target="../embeddings/oleObject4.bin"/><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6" Type="http://schemas.openxmlformats.org/officeDocument/2006/relationships/vmlDrawing" Target="../drawings/vmlDrawing1.vml"/><Relationship Id="rId25" Type="http://schemas.openxmlformats.org/officeDocument/2006/relationships/slideLayout" Target="../slideLayouts/slideLayout7.xml"/><Relationship Id="rId24" Type="http://schemas.openxmlformats.org/officeDocument/2006/relationships/image" Target="../media/image14.wmf"/><Relationship Id="rId23" Type="http://schemas.openxmlformats.org/officeDocument/2006/relationships/oleObject" Target="../embeddings/oleObject12.bin"/><Relationship Id="rId22" Type="http://schemas.openxmlformats.org/officeDocument/2006/relationships/image" Target="../media/image13.wmf"/><Relationship Id="rId21" Type="http://schemas.openxmlformats.org/officeDocument/2006/relationships/oleObject" Target="../embeddings/oleObject11.bin"/><Relationship Id="rId20" Type="http://schemas.openxmlformats.org/officeDocument/2006/relationships/image" Target="../media/image12.wmf"/><Relationship Id="rId2" Type="http://schemas.openxmlformats.org/officeDocument/2006/relationships/image" Target="../media/image3.wmf"/><Relationship Id="rId19" Type="http://schemas.openxmlformats.org/officeDocument/2006/relationships/oleObject" Target="../embeddings/oleObject10.bin"/><Relationship Id="rId18" Type="http://schemas.openxmlformats.org/officeDocument/2006/relationships/image" Target="../media/image11.wmf"/><Relationship Id="rId17" Type="http://schemas.openxmlformats.org/officeDocument/2006/relationships/oleObject" Target="../embeddings/oleObject9.bin"/><Relationship Id="rId16" Type="http://schemas.openxmlformats.org/officeDocument/2006/relationships/image" Target="../media/image10.wmf"/><Relationship Id="rId15" Type="http://schemas.openxmlformats.org/officeDocument/2006/relationships/oleObject" Target="../embeddings/oleObject8.bin"/><Relationship Id="rId14" Type="http://schemas.openxmlformats.org/officeDocument/2006/relationships/image" Target="../media/image9.wmf"/><Relationship Id="rId13" Type="http://schemas.openxmlformats.org/officeDocument/2006/relationships/oleObject" Target="../embeddings/oleObject7.bin"/><Relationship Id="rId12" Type="http://schemas.openxmlformats.org/officeDocument/2006/relationships/image" Target="../media/image8.wmf"/><Relationship Id="rId11" Type="http://schemas.openxmlformats.org/officeDocument/2006/relationships/oleObject" Target="../embeddings/oleObject6.bin"/><Relationship Id="rId10" Type="http://schemas.openxmlformats.org/officeDocument/2006/relationships/image" Target="../media/image7.w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99.bin"/><Relationship Id="rId8" Type="http://schemas.openxmlformats.org/officeDocument/2006/relationships/image" Target="../media/image93.wmf"/><Relationship Id="rId7" Type="http://schemas.openxmlformats.org/officeDocument/2006/relationships/oleObject" Target="../embeddings/oleObject98.bin"/><Relationship Id="rId6" Type="http://schemas.openxmlformats.org/officeDocument/2006/relationships/image" Target="../media/image92.wmf"/><Relationship Id="rId5" Type="http://schemas.openxmlformats.org/officeDocument/2006/relationships/oleObject" Target="../embeddings/oleObject97.bin"/><Relationship Id="rId4" Type="http://schemas.openxmlformats.org/officeDocument/2006/relationships/image" Target="../media/image91.wmf"/><Relationship Id="rId3" Type="http://schemas.openxmlformats.org/officeDocument/2006/relationships/oleObject" Target="../embeddings/oleObject96.bin"/><Relationship Id="rId2" Type="http://schemas.openxmlformats.org/officeDocument/2006/relationships/image" Target="../media/image90.wmf"/><Relationship Id="rId12" Type="http://schemas.openxmlformats.org/officeDocument/2006/relationships/vmlDrawing" Target="../drawings/vmlDrawing20.vml"/><Relationship Id="rId11" Type="http://schemas.openxmlformats.org/officeDocument/2006/relationships/slideLayout" Target="../slideLayouts/slideLayout13.xml"/><Relationship Id="rId10" Type="http://schemas.openxmlformats.org/officeDocument/2006/relationships/image" Target="../media/image94.wmf"/><Relationship Id="rId1" Type="http://schemas.openxmlformats.org/officeDocument/2006/relationships/oleObject" Target="../embeddings/oleObject95.bin"/></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98.wmf"/><Relationship Id="rId7" Type="http://schemas.openxmlformats.org/officeDocument/2006/relationships/oleObject" Target="../embeddings/oleObject103.bin"/><Relationship Id="rId6" Type="http://schemas.openxmlformats.org/officeDocument/2006/relationships/image" Target="../media/image97.wmf"/><Relationship Id="rId5" Type="http://schemas.openxmlformats.org/officeDocument/2006/relationships/oleObject" Target="../embeddings/oleObject102.bin"/><Relationship Id="rId4" Type="http://schemas.openxmlformats.org/officeDocument/2006/relationships/image" Target="../media/image96.wmf"/><Relationship Id="rId3" Type="http://schemas.openxmlformats.org/officeDocument/2006/relationships/oleObject" Target="../embeddings/oleObject101.bin"/><Relationship Id="rId2" Type="http://schemas.openxmlformats.org/officeDocument/2006/relationships/image" Target="../media/image95.wmf"/><Relationship Id="rId10" Type="http://schemas.openxmlformats.org/officeDocument/2006/relationships/vmlDrawing" Target="../drawings/vmlDrawing21.vml"/><Relationship Id="rId1" Type="http://schemas.openxmlformats.org/officeDocument/2006/relationships/oleObject" Target="../embeddings/oleObject100.bin"/></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100.wmf"/><Relationship Id="rId3" Type="http://schemas.openxmlformats.org/officeDocument/2006/relationships/oleObject" Target="../embeddings/oleObject105.bin"/><Relationship Id="rId2" Type="http://schemas.openxmlformats.org/officeDocument/2006/relationships/image" Target="../media/image99.wmf"/><Relationship Id="rId1" Type="http://schemas.openxmlformats.org/officeDocument/2006/relationships/oleObject" Target="../embeddings/oleObject104.bin"/></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7.xml"/><Relationship Id="rId2" Type="http://schemas.openxmlformats.org/officeDocument/2006/relationships/image" Target="../media/image101.wmf"/><Relationship Id="rId1" Type="http://schemas.openxmlformats.org/officeDocument/2006/relationships/oleObject" Target="../embeddings/oleObject106.bin"/></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5.wmf"/><Relationship Id="rId7" Type="http://schemas.openxmlformats.org/officeDocument/2006/relationships/oleObject" Target="../embeddings/oleObject110.bin"/><Relationship Id="rId6" Type="http://schemas.openxmlformats.org/officeDocument/2006/relationships/image" Target="../media/image104.wmf"/><Relationship Id="rId5" Type="http://schemas.openxmlformats.org/officeDocument/2006/relationships/oleObject" Target="../embeddings/oleObject109.bin"/><Relationship Id="rId4" Type="http://schemas.openxmlformats.org/officeDocument/2006/relationships/image" Target="../media/image103.wmf"/><Relationship Id="rId3" Type="http://schemas.openxmlformats.org/officeDocument/2006/relationships/oleObject" Target="../embeddings/oleObject108.bin"/><Relationship Id="rId2" Type="http://schemas.openxmlformats.org/officeDocument/2006/relationships/image" Target="../media/image102.wmf"/><Relationship Id="rId10" Type="http://schemas.openxmlformats.org/officeDocument/2006/relationships/vmlDrawing" Target="../drawings/vmlDrawing24.vml"/><Relationship Id="rId1" Type="http://schemas.openxmlformats.org/officeDocument/2006/relationships/oleObject" Target="../embeddings/oleObject107.bin"/></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9.wmf"/><Relationship Id="rId7" Type="http://schemas.openxmlformats.org/officeDocument/2006/relationships/oleObject" Target="../embeddings/oleObject114.bin"/><Relationship Id="rId6" Type="http://schemas.openxmlformats.org/officeDocument/2006/relationships/image" Target="../media/image108.wmf"/><Relationship Id="rId5" Type="http://schemas.openxmlformats.org/officeDocument/2006/relationships/oleObject" Target="../embeddings/oleObject113.bin"/><Relationship Id="rId4" Type="http://schemas.openxmlformats.org/officeDocument/2006/relationships/image" Target="../media/image107.wmf"/><Relationship Id="rId3" Type="http://schemas.openxmlformats.org/officeDocument/2006/relationships/oleObject" Target="../embeddings/oleObject112.bin"/><Relationship Id="rId2" Type="http://schemas.openxmlformats.org/officeDocument/2006/relationships/image" Target="../media/image106.wmf"/><Relationship Id="rId10" Type="http://schemas.openxmlformats.org/officeDocument/2006/relationships/vmlDrawing" Target="../drawings/vmlDrawing25.vml"/><Relationship Id="rId1" Type="http://schemas.openxmlformats.org/officeDocument/2006/relationships/oleObject" Target="../embeddings/oleObject111.bin"/></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3.wmf"/><Relationship Id="rId7" Type="http://schemas.openxmlformats.org/officeDocument/2006/relationships/oleObject" Target="../embeddings/oleObject118.bin"/><Relationship Id="rId6" Type="http://schemas.openxmlformats.org/officeDocument/2006/relationships/image" Target="../media/image112.wmf"/><Relationship Id="rId5" Type="http://schemas.openxmlformats.org/officeDocument/2006/relationships/oleObject" Target="../embeddings/oleObject117.bin"/><Relationship Id="rId4" Type="http://schemas.openxmlformats.org/officeDocument/2006/relationships/image" Target="../media/image111.wmf"/><Relationship Id="rId3" Type="http://schemas.openxmlformats.org/officeDocument/2006/relationships/oleObject" Target="../embeddings/oleObject116.bin"/><Relationship Id="rId2" Type="http://schemas.openxmlformats.org/officeDocument/2006/relationships/image" Target="../media/image110.wmf"/><Relationship Id="rId10" Type="http://schemas.openxmlformats.org/officeDocument/2006/relationships/vmlDrawing" Target="../drawings/vmlDrawing26.vml"/><Relationship Id="rId1" Type="http://schemas.openxmlformats.org/officeDocument/2006/relationships/oleObject" Target="../embeddings/oleObject115.bin"/></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6.wmf"/><Relationship Id="rId7" Type="http://schemas.openxmlformats.org/officeDocument/2006/relationships/oleObject" Target="../embeddings/oleObject122.bin"/><Relationship Id="rId6" Type="http://schemas.openxmlformats.org/officeDocument/2006/relationships/image" Target="../media/image115.wmf"/><Relationship Id="rId5" Type="http://schemas.openxmlformats.org/officeDocument/2006/relationships/oleObject" Target="../embeddings/oleObject121.bin"/><Relationship Id="rId4" Type="http://schemas.openxmlformats.org/officeDocument/2006/relationships/image" Target="../media/image107.wmf"/><Relationship Id="rId3" Type="http://schemas.openxmlformats.org/officeDocument/2006/relationships/oleObject" Target="../embeddings/oleObject120.bin"/><Relationship Id="rId2" Type="http://schemas.openxmlformats.org/officeDocument/2006/relationships/image" Target="../media/image114.wmf"/><Relationship Id="rId10" Type="http://schemas.openxmlformats.org/officeDocument/2006/relationships/vmlDrawing" Target="../drawings/vmlDrawing27.vml"/><Relationship Id="rId1" Type="http://schemas.openxmlformats.org/officeDocument/2006/relationships/oleObject" Target="../embeddings/oleObject119.bin"/></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28.vml"/><Relationship Id="rId5" Type="http://schemas.openxmlformats.org/officeDocument/2006/relationships/slideLayout" Target="../slideLayouts/slideLayout2.xml"/><Relationship Id="rId4" Type="http://schemas.openxmlformats.org/officeDocument/2006/relationships/image" Target="../media/image24.wmf"/><Relationship Id="rId3" Type="http://schemas.openxmlformats.org/officeDocument/2006/relationships/oleObject" Target="../embeddings/oleObject124.bin"/><Relationship Id="rId2" Type="http://schemas.openxmlformats.org/officeDocument/2006/relationships/image" Target="../media/image23.wmf"/><Relationship Id="rId1" Type="http://schemas.openxmlformats.org/officeDocument/2006/relationships/oleObject" Target="../embeddings/oleObject123.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16.emf"/><Relationship Id="rId3" Type="http://schemas.openxmlformats.org/officeDocument/2006/relationships/oleObject" Target="../embeddings/oleObject14.bin"/><Relationship Id="rId2" Type="http://schemas.openxmlformats.org/officeDocument/2006/relationships/image" Target="../media/image15.emf"/><Relationship Id="rId1" Type="http://schemas.openxmlformats.org/officeDocument/2006/relationships/oleObject" Target="../embeddings/oleObject13.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9.wmf"/><Relationship Id="rId7" Type="http://schemas.openxmlformats.org/officeDocument/2006/relationships/oleObject" Target="../embeddings/oleObject128.bin"/><Relationship Id="rId6" Type="http://schemas.openxmlformats.org/officeDocument/2006/relationships/image" Target="../media/image88.wmf"/><Relationship Id="rId5" Type="http://schemas.openxmlformats.org/officeDocument/2006/relationships/oleObject" Target="../embeddings/oleObject127.bin"/><Relationship Id="rId4" Type="http://schemas.openxmlformats.org/officeDocument/2006/relationships/image" Target="../media/image87.wmf"/><Relationship Id="rId3" Type="http://schemas.openxmlformats.org/officeDocument/2006/relationships/oleObject" Target="../embeddings/oleObject126.bin"/><Relationship Id="rId2" Type="http://schemas.openxmlformats.org/officeDocument/2006/relationships/image" Target="../media/image86.wmf"/><Relationship Id="rId10" Type="http://schemas.openxmlformats.org/officeDocument/2006/relationships/vmlDrawing" Target="../drawings/vmlDrawing29.vml"/><Relationship Id="rId1" Type="http://schemas.openxmlformats.org/officeDocument/2006/relationships/oleObject" Target="../embeddings/oleObject125.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0.wmf"/><Relationship Id="rId7" Type="http://schemas.openxmlformats.org/officeDocument/2006/relationships/oleObject" Target="../embeddings/oleObject132.bin"/><Relationship Id="rId6" Type="http://schemas.openxmlformats.org/officeDocument/2006/relationships/image" Target="../media/image119.wmf"/><Relationship Id="rId5" Type="http://schemas.openxmlformats.org/officeDocument/2006/relationships/oleObject" Target="../embeddings/oleObject131.bin"/><Relationship Id="rId4" Type="http://schemas.openxmlformats.org/officeDocument/2006/relationships/image" Target="../media/image118.wmf"/><Relationship Id="rId3" Type="http://schemas.openxmlformats.org/officeDocument/2006/relationships/oleObject" Target="../embeddings/oleObject130.bin"/><Relationship Id="rId2" Type="http://schemas.openxmlformats.org/officeDocument/2006/relationships/image" Target="../media/image117.wmf"/><Relationship Id="rId10" Type="http://schemas.openxmlformats.org/officeDocument/2006/relationships/vmlDrawing" Target="../drawings/vmlDrawing30.vml"/><Relationship Id="rId1" Type="http://schemas.openxmlformats.org/officeDocument/2006/relationships/oleObject" Target="../embeddings/oleObject129.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13.xml"/><Relationship Id="rId4" Type="http://schemas.openxmlformats.org/officeDocument/2006/relationships/image" Target="../media/image122.wmf"/><Relationship Id="rId3" Type="http://schemas.openxmlformats.org/officeDocument/2006/relationships/oleObject" Target="../embeddings/oleObject134.bin"/><Relationship Id="rId2" Type="http://schemas.openxmlformats.org/officeDocument/2006/relationships/image" Target="../media/image121.wmf"/><Relationship Id="rId1" Type="http://schemas.openxmlformats.org/officeDocument/2006/relationships/oleObject" Target="../embeddings/oleObject133.bin"/></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6.wmf"/><Relationship Id="rId7" Type="http://schemas.openxmlformats.org/officeDocument/2006/relationships/oleObject" Target="../embeddings/oleObject138.bin"/><Relationship Id="rId6" Type="http://schemas.openxmlformats.org/officeDocument/2006/relationships/image" Target="../media/image125.wmf"/><Relationship Id="rId5" Type="http://schemas.openxmlformats.org/officeDocument/2006/relationships/oleObject" Target="../embeddings/oleObject137.bin"/><Relationship Id="rId4" Type="http://schemas.openxmlformats.org/officeDocument/2006/relationships/image" Target="../media/image124.wmf"/><Relationship Id="rId3" Type="http://schemas.openxmlformats.org/officeDocument/2006/relationships/oleObject" Target="../embeddings/oleObject136.bin"/><Relationship Id="rId2" Type="http://schemas.openxmlformats.org/officeDocument/2006/relationships/image" Target="../media/image123.wmf"/><Relationship Id="rId10" Type="http://schemas.openxmlformats.org/officeDocument/2006/relationships/vmlDrawing" Target="../drawings/vmlDrawing32.vml"/><Relationship Id="rId1" Type="http://schemas.openxmlformats.org/officeDocument/2006/relationships/oleObject" Target="../embeddings/oleObject135.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28.wmf"/><Relationship Id="rId3" Type="http://schemas.openxmlformats.org/officeDocument/2006/relationships/oleObject" Target="../embeddings/oleObject140.bin"/><Relationship Id="rId2" Type="http://schemas.openxmlformats.org/officeDocument/2006/relationships/image" Target="../media/image127.wmf"/><Relationship Id="rId1" Type="http://schemas.openxmlformats.org/officeDocument/2006/relationships/oleObject" Target="../embeddings/oleObject139.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2.xml"/><Relationship Id="rId2" Type="http://schemas.openxmlformats.org/officeDocument/2006/relationships/image" Target="../media/image129.emf"/><Relationship Id="rId1" Type="http://schemas.openxmlformats.org/officeDocument/2006/relationships/oleObject" Target="../embeddings/oleObject141.bin"/></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30.emf"/><Relationship Id="rId1" Type="http://schemas.openxmlformats.org/officeDocument/2006/relationships/oleObject" Target="../embeddings/oleObject142.bin"/></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31.emf"/><Relationship Id="rId1" Type="http://schemas.openxmlformats.org/officeDocument/2006/relationships/oleObject" Target="../embeddings/oleObject143.bin"/></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2.xml"/><Relationship Id="rId2" Type="http://schemas.openxmlformats.org/officeDocument/2006/relationships/image" Target="../media/image132.emf"/><Relationship Id="rId1" Type="http://schemas.openxmlformats.org/officeDocument/2006/relationships/oleObject" Target="../embeddings/oleObject144.bin"/></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2.xml"/><Relationship Id="rId2" Type="http://schemas.openxmlformats.org/officeDocument/2006/relationships/image" Target="../media/image133.emf"/><Relationship Id="rId1" Type="http://schemas.openxmlformats.org/officeDocument/2006/relationships/oleObject" Target="../embeddings/oleObject145.bin"/></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39.vml"/><Relationship Id="rId3" Type="http://schemas.openxmlformats.org/officeDocument/2006/relationships/slideLayout" Target="../slideLayouts/slideLayout2.xml"/><Relationship Id="rId2" Type="http://schemas.openxmlformats.org/officeDocument/2006/relationships/image" Target="../media/image134.emf"/><Relationship Id="rId1" Type="http://schemas.openxmlformats.org/officeDocument/2006/relationships/oleObject" Target="../embeddings/oleObject146.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2.xml"/><Relationship Id="rId2" Type="http://schemas.openxmlformats.org/officeDocument/2006/relationships/image" Target="../media/image135.emf"/><Relationship Id="rId1" Type="http://schemas.openxmlformats.org/officeDocument/2006/relationships/oleObject" Target="../embeddings/oleObject147.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41.vml"/><Relationship Id="rId3" Type="http://schemas.openxmlformats.org/officeDocument/2006/relationships/slideLayout" Target="../slideLayouts/slideLayout2.xml"/><Relationship Id="rId2" Type="http://schemas.openxmlformats.org/officeDocument/2006/relationships/image" Target="../media/image136.emf"/><Relationship Id="rId1" Type="http://schemas.openxmlformats.org/officeDocument/2006/relationships/oleObject" Target="../embeddings/oleObject148.bin"/></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42.vml"/><Relationship Id="rId3" Type="http://schemas.openxmlformats.org/officeDocument/2006/relationships/slideLayout" Target="../slideLayouts/slideLayout2.xml"/><Relationship Id="rId2" Type="http://schemas.openxmlformats.org/officeDocument/2006/relationships/image" Target="../media/image137.emf"/><Relationship Id="rId1" Type="http://schemas.openxmlformats.org/officeDocument/2006/relationships/oleObject" Target="../embeddings/oleObject149.bin"/></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2.xml"/><Relationship Id="rId2" Type="http://schemas.openxmlformats.org/officeDocument/2006/relationships/image" Target="../media/image138.emf"/><Relationship Id="rId1" Type="http://schemas.openxmlformats.org/officeDocument/2006/relationships/oleObject" Target="../embeddings/oleObject150.bin"/></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44.vml"/><Relationship Id="rId3" Type="http://schemas.openxmlformats.org/officeDocument/2006/relationships/slideLayout" Target="../slideLayouts/slideLayout2.xml"/><Relationship Id="rId2" Type="http://schemas.openxmlformats.org/officeDocument/2006/relationships/image" Target="../media/image139.emf"/><Relationship Id="rId1" Type="http://schemas.openxmlformats.org/officeDocument/2006/relationships/oleObject" Target="../embeddings/oleObject151.bin"/></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45.vml"/><Relationship Id="rId3" Type="http://schemas.openxmlformats.org/officeDocument/2006/relationships/slideLayout" Target="../slideLayouts/slideLayout2.xml"/><Relationship Id="rId2" Type="http://schemas.openxmlformats.org/officeDocument/2006/relationships/image" Target="../media/image140.emf"/><Relationship Id="rId1" Type="http://schemas.openxmlformats.org/officeDocument/2006/relationships/oleObject" Target="../embeddings/oleObject152.bin"/></Relationships>
</file>

<file path=ppt/slides/_rels/slide76.xml.rels><?xml version="1.0" encoding="UTF-8" standalone="yes"?>
<Relationships xmlns="http://schemas.openxmlformats.org/package/2006/relationships"><Relationship Id="rId6" Type="http://schemas.openxmlformats.org/officeDocument/2006/relationships/vmlDrawing" Target="../drawings/vmlDrawing46.vml"/><Relationship Id="rId5" Type="http://schemas.openxmlformats.org/officeDocument/2006/relationships/slideLayout" Target="../slideLayouts/slideLayout2.xml"/><Relationship Id="rId4" Type="http://schemas.openxmlformats.org/officeDocument/2006/relationships/image" Target="../media/image142.emf"/><Relationship Id="rId3" Type="http://schemas.openxmlformats.org/officeDocument/2006/relationships/oleObject" Target="../embeddings/oleObject154.bin"/><Relationship Id="rId2" Type="http://schemas.openxmlformats.org/officeDocument/2006/relationships/image" Target="../media/image141.emf"/><Relationship Id="rId1" Type="http://schemas.openxmlformats.org/officeDocument/2006/relationships/oleObject" Target="../embeddings/oleObject153.bin"/></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47.vml"/><Relationship Id="rId3" Type="http://schemas.openxmlformats.org/officeDocument/2006/relationships/slideLayout" Target="../slideLayouts/slideLayout2.xml"/><Relationship Id="rId2" Type="http://schemas.openxmlformats.org/officeDocument/2006/relationships/image" Target="../media/image143.emf"/><Relationship Id="rId1" Type="http://schemas.openxmlformats.org/officeDocument/2006/relationships/oleObject" Target="../embeddings/oleObject155.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48.vml"/><Relationship Id="rId3" Type="http://schemas.openxmlformats.org/officeDocument/2006/relationships/slideLayout" Target="../slideLayouts/slideLayout2.xml"/><Relationship Id="rId2" Type="http://schemas.openxmlformats.org/officeDocument/2006/relationships/image" Target="../media/image144.emf"/><Relationship Id="rId1" Type="http://schemas.openxmlformats.org/officeDocument/2006/relationships/oleObject" Target="../embeddings/oleObject156.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6" Type="http://schemas.openxmlformats.org/officeDocument/2006/relationships/vmlDrawing" Target="../drawings/vmlDrawing49.vml"/><Relationship Id="rId5" Type="http://schemas.openxmlformats.org/officeDocument/2006/relationships/slideLayout" Target="../slideLayouts/slideLayout2.xml"/><Relationship Id="rId4" Type="http://schemas.openxmlformats.org/officeDocument/2006/relationships/image" Target="../media/image146.emf"/><Relationship Id="rId3" Type="http://schemas.openxmlformats.org/officeDocument/2006/relationships/oleObject" Target="../embeddings/oleObject158.bin"/><Relationship Id="rId2" Type="http://schemas.openxmlformats.org/officeDocument/2006/relationships/image" Target="../media/image145.emf"/><Relationship Id="rId1" Type="http://schemas.openxmlformats.org/officeDocument/2006/relationships/oleObject" Target="../embeddings/oleObject157.bin"/></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50.vml"/><Relationship Id="rId3" Type="http://schemas.openxmlformats.org/officeDocument/2006/relationships/slideLayout" Target="../slideLayouts/slideLayout2.xml"/><Relationship Id="rId2" Type="http://schemas.openxmlformats.org/officeDocument/2006/relationships/image" Target="../media/image147.emf"/><Relationship Id="rId1" Type="http://schemas.openxmlformats.org/officeDocument/2006/relationships/oleObject" Target="../embeddings/oleObject159.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08427" y="1918996"/>
            <a:ext cx="7705725" cy="2209800"/>
          </a:xfrm>
        </p:spPr>
        <p:txBody>
          <a:bodyPr/>
          <a:lstStyle/>
          <a:p>
            <a:pPr algn="ctr" eaLnBrk="1" hangingPunct="1">
              <a:defRPr/>
            </a:pPr>
            <a:r>
              <a:rPr lang="zh-CN" altLang="en-US" sz="5400" b="1" dirty="0">
                <a:latin typeface="微软雅黑" panose="020B0503020204020204" charset="-122"/>
                <a:ea typeface="微软雅黑" panose="020B0503020204020204" charset="-122"/>
              </a:rPr>
              <a:t>典型相关分析</a:t>
            </a:r>
            <a:br>
              <a:rPr lang="en-US" altLang="zh-CN" sz="5400" b="1" dirty="0">
                <a:latin typeface="微软雅黑" panose="020B0503020204020204" charset="-122"/>
                <a:ea typeface="微软雅黑" panose="020B0503020204020204" charset="-122"/>
              </a:rPr>
            </a:br>
            <a:r>
              <a:rPr lang="en-US" altLang="zh-CN" sz="5400" b="1" dirty="0">
                <a:latin typeface="微软雅黑" panose="020B0503020204020204" charset="-122"/>
                <a:ea typeface="微软雅黑" panose="020B0503020204020204" charset="-122"/>
              </a:rPr>
              <a:t> </a:t>
            </a:r>
            <a:endParaRPr lang="zh-CN" altLang="en-US" sz="3600" dirty="0"/>
          </a:p>
        </p:txBody>
      </p:sp>
      <p:sp>
        <p:nvSpPr>
          <p:cNvPr id="3" name="矩形 1"/>
          <p:cNvSpPr>
            <a:spLocks noChangeArrowheads="1"/>
          </p:cNvSpPr>
          <p:nvPr/>
        </p:nvSpPr>
        <p:spPr bwMode="auto">
          <a:xfrm>
            <a:off x="2034571" y="3429000"/>
            <a:ext cx="57102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TW" b="1" kern="0" dirty="0">
                <a:solidFill>
                  <a:schemeClr val="tx2"/>
                </a:solidFill>
                <a:latin typeface="Times New Roman" panose="02020603050405020304" pitchFamily="18" charset="0"/>
                <a:ea typeface="MingLiU-ExtB" panose="02020500000000000000" charset="-120"/>
                <a:cs typeface="Times New Roman" panose="02020603050405020304" pitchFamily="18" charset="0"/>
              </a:rPr>
              <a:t>Canonical Correlation</a:t>
            </a:r>
            <a:r>
              <a:rPr lang="en-US" altLang="zh-CN" b="1" kern="0" dirty="0">
                <a:solidFill>
                  <a:schemeClr val="tx2"/>
                </a:solidFill>
                <a:latin typeface="Times New Roman" panose="02020603050405020304" pitchFamily="18" charset="0"/>
                <a:ea typeface="+mj-ea"/>
                <a:cs typeface="Times New Roman" panose="02020603050405020304" pitchFamily="18" charset="0"/>
              </a:rPr>
              <a:t> Analysis</a:t>
            </a:r>
            <a:endParaRPr lang="zh-CN" altLang="en-US" b="1" kern="0" dirty="0">
              <a:solidFill>
                <a:schemeClr val="tx2"/>
              </a:solidFill>
              <a:latin typeface="Times New Roman" panose="02020603050405020304" pitchFamily="18" charset="0"/>
              <a:ea typeface="+mj-ea"/>
              <a:cs typeface="Times New Roman" panose="02020603050405020304" pitchFamily="18" charset="0"/>
            </a:endParaRPr>
          </a:p>
        </p:txBody>
      </p:sp>
      <p:sp>
        <p:nvSpPr>
          <p:cNvPr id="4" name="Text Box 5"/>
          <p:cNvSpPr txBox="1">
            <a:spLocks noChangeArrowheads="1"/>
          </p:cNvSpPr>
          <p:nvPr/>
        </p:nvSpPr>
        <p:spPr bwMode="auto">
          <a:xfrm>
            <a:off x="1399211" y="3721387"/>
            <a:ext cx="71612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lgn="ctr"/>
            <a:br>
              <a:rPr lang="en-US" altLang="zh-TW" dirty="0">
                <a:latin typeface="Albertus Medium" panose="020E0602030304020303" pitchFamily="34" charset="0"/>
              </a:rPr>
            </a:br>
            <a:r>
              <a:rPr kumimoji="1" lang="zh-CN" altLang="en-US" dirty="0">
                <a:latin typeface="Times New Roman" panose="02020603050405020304" pitchFamily="18" charset="0"/>
                <a:ea typeface="华文中宋" panose="02010600040101010101" pitchFamily="2" charset="-122"/>
              </a:rPr>
              <a:t>研究多个变量与多个变量之间的相关性</a:t>
            </a:r>
            <a:endParaRPr kumimoji="1" lang="zh-CN" altLang="en-US" dirty="0">
              <a:latin typeface="Times New Roman" panose="02020603050405020304" pitchFamily="18" charset="0"/>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1CF79CFA-D36F-4718-9638-3BC9A5199010}" type="slidenum">
              <a:rPr lang="en-US" altLang="zh-CN" sz="1400" smtClean="0"/>
            </a:fld>
            <a:endParaRPr lang="en-US" altLang="zh-CN" sz="1400"/>
          </a:p>
        </p:txBody>
      </p:sp>
      <p:sp>
        <p:nvSpPr>
          <p:cNvPr id="14339" name="Text Box 2"/>
          <p:cNvSpPr txBox="1">
            <a:spLocks noChangeArrowheads="1"/>
          </p:cNvSpPr>
          <p:nvPr/>
        </p:nvSpPr>
        <p:spPr bwMode="auto">
          <a:xfrm>
            <a:off x="457200" y="762000"/>
            <a:ext cx="79406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kumimoji="1" lang="en-US" altLang="zh-CN" sz="2400">
                <a:latin typeface="Times New Roman" panose="02020603050405020304" pitchFamily="18" charset="0"/>
              </a:rPr>
              <a:t>        </a:t>
            </a:r>
            <a:r>
              <a:rPr kumimoji="1" lang="zh-CN" altLang="en-US" sz="2400">
                <a:latin typeface="Times New Roman" panose="02020603050405020304" pitchFamily="18" charset="0"/>
              </a:rPr>
              <a:t>利用主成分分析的思想，可以把多个变量与多个变量之间的相关转化为</a:t>
            </a:r>
            <a:r>
              <a:rPr kumimoji="1" lang="zh-CN" altLang="en-US" sz="2400">
                <a:solidFill>
                  <a:srgbClr val="FF0066"/>
                </a:solidFill>
                <a:latin typeface="Times New Roman" panose="02020603050405020304" pitchFamily="18" charset="0"/>
              </a:rPr>
              <a:t>两个变量</a:t>
            </a:r>
            <a:r>
              <a:rPr kumimoji="1" lang="zh-CN" altLang="en-US" sz="2400">
                <a:latin typeface="Times New Roman" panose="02020603050405020304" pitchFamily="18" charset="0"/>
              </a:rPr>
              <a:t>之间的相关。</a:t>
            </a:r>
            <a:endParaRPr kumimoji="1" lang="zh-CN" altLang="en-US" sz="2400">
              <a:latin typeface="Times New Roman" panose="02020603050405020304" pitchFamily="18" charset="0"/>
            </a:endParaRPr>
          </a:p>
        </p:txBody>
      </p:sp>
      <p:sp>
        <p:nvSpPr>
          <p:cNvPr id="14340" name="Text Box 3"/>
          <p:cNvSpPr txBox="1">
            <a:spLocks noChangeArrowheads="1"/>
          </p:cNvSpPr>
          <p:nvPr/>
        </p:nvSpPr>
        <p:spPr bwMode="auto">
          <a:xfrm>
            <a:off x="1203325" y="167322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kumimoji="1" lang="zh-CN" altLang="en-US" sz="2000">
                <a:latin typeface="Times New Roman" panose="02020603050405020304" pitchFamily="18" charset="0"/>
              </a:rPr>
              <a:t>主成分</a:t>
            </a:r>
            <a:endParaRPr kumimoji="1" lang="zh-CN" altLang="en-US" sz="2000">
              <a:latin typeface="Times New Roman" panose="02020603050405020304" pitchFamily="18" charset="0"/>
            </a:endParaRPr>
          </a:p>
        </p:txBody>
      </p:sp>
      <p:graphicFrame>
        <p:nvGraphicFramePr>
          <p:cNvPr id="14341" name="Object 4"/>
          <p:cNvGraphicFramePr>
            <a:graphicFrameLocks noChangeAspect="1"/>
          </p:cNvGraphicFramePr>
          <p:nvPr/>
        </p:nvGraphicFramePr>
        <p:xfrm>
          <a:off x="3048000" y="1676400"/>
          <a:ext cx="3429000" cy="479425"/>
        </p:xfrm>
        <a:graphic>
          <a:graphicData uri="http://schemas.openxmlformats.org/presentationml/2006/ole">
            <mc:AlternateContent xmlns:mc="http://schemas.openxmlformats.org/markup-compatibility/2006">
              <mc:Choice xmlns:v="urn:schemas-microsoft-com:vml" Requires="v">
                <p:oleObj spid="_x0000_s3104" name="Equation" r:id="rId1" imgW="1727200" imgH="241300" progId="Equation.3">
                  <p:embed/>
                </p:oleObj>
              </mc:Choice>
              <mc:Fallback>
                <p:oleObj name="Equation" r:id="rId1" imgW="1727200" imgH="2413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76400"/>
                        <a:ext cx="34290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2" name="Text Box 5"/>
          <p:cNvSpPr txBox="1">
            <a:spLocks noChangeArrowheads="1"/>
          </p:cNvSpPr>
          <p:nvPr/>
        </p:nvSpPr>
        <p:spPr bwMode="auto">
          <a:xfrm>
            <a:off x="2667000" y="19812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kumimoji="1" lang="zh-CN" altLang="en-US" sz="1800">
                <a:latin typeface="Times New Roman" panose="02020603050405020304" pitchFamily="18" charset="0"/>
              </a:rPr>
              <a:t>综合变量</a:t>
            </a:r>
            <a:endParaRPr kumimoji="1" lang="zh-CN" altLang="en-US" sz="1800">
              <a:latin typeface="Times New Roman" panose="02020603050405020304" pitchFamily="18" charset="0"/>
            </a:endParaRPr>
          </a:p>
        </p:txBody>
      </p:sp>
      <p:sp>
        <p:nvSpPr>
          <p:cNvPr id="14343" name="Text Box 6"/>
          <p:cNvSpPr txBox="1">
            <a:spLocks noChangeArrowheads="1"/>
          </p:cNvSpPr>
          <p:nvPr/>
        </p:nvSpPr>
        <p:spPr bwMode="auto">
          <a:xfrm>
            <a:off x="1127125" y="2555875"/>
            <a:ext cx="567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kumimoji="1" lang="zh-CN" altLang="en-US" sz="2400">
                <a:latin typeface="Times New Roman" panose="02020603050405020304" pitchFamily="18" charset="0"/>
              </a:rPr>
              <a:t>找出系数                  和              使得新变量</a:t>
            </a:r>
            <a:endParaRPr kumimoji="1" lang="zh-CN" altLang="en-US" sz="2400">
              <a:latin typeface="Times New Roman" panose="02020603050405020304" pitchFamily="18" charset="0"/>
            </a:endParaRPr>
          </a:p>
        </p:txBody>
      </p:sp>
      <p:graphicFrame>
        <p:nvGraphicFramePr>
          <p:cNvPr id="14344" name="Object 7"/>
          <p:cNvGraphicFramePr>
            <a:graphicFrameLocks noChangeAspect="1"/>
          </p:cNvGraphicFramePr>
          <p:nvPr/>
        </p:nvGraphicFramePr>
        <p:xfrm>
          <a:off x="2514600" y="2590800"/>
          <a:ext cx="1162050" cy="411163"/>
        </p:xfrm>
        <a:graphic>
          <a:graphicData uri="http://schemas.openxmlformats.org/presentationml/2006/ole">
            <mc:AlternateContent xmlns:mc="http://schemas.openxmlformats.org/markup-compatibility/2006">
              <mc:Choice xmlns:v="urn:schemas-microsoft-com:vml" Requires="v">
                <p:oleObj spid="_x0000_s3105" name="Equation" r:id="rId3" imgW="647700" imgH="228600" progId="Equation.3">
                  <p:embed/>
                </p:oleObj>
              </mc:Choice>
              <mc:Fallback>
                <p:oleObj name="Equation" r:id="rId3" imgW="647700" imgH="2286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90800"/>
                        <a:ext cx="116205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5" name="Object 8"/>
          <p:cNvGraphicFramePr>
            <a:graphicFrameLocks noChangeAspect="1"/>
          </p:cNvGraphicFramePr>
          <p:nvPr/>
        </p:nvGraphicFramePr>
        <p:xfrm>
          <a:off x="4267200" y="2590800"/>
          <a:ext cx="825500" cy="412750"/>
        </p:xfrm>
        <a:graphic>
          <a:graphicData uri="http://schemas.openxmlformats.org/presentationml/2006/ole">
            <mc:AlternateContent xmlns:mc="http://schemas.openxmlformats.org/markup-compatibility/2006">
              <mc:Choice xmlns:v="urn:schemas-microsoft-com:vml" Requires="v">
                <p:oleObj spid="_x0000_s3106" name="Equation" r:id="rId5" imgW="431800" imgH="215900" progId="Equation.3">
                  <p:embed/>
                </p:oleObj>
              </mc:Choice>
              <mc:Fallback>
                <p:oleObj name="Equation" r:id="rId5" imgW="431800" imgH="215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590800"/>
                        <a:ext cx="8255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6" name="Object 9"/>
          <p:cNvGraphicFramePr>
            <a:graphicFrameLocks noChangeAspect="1"/>
          </p:cNvGraphicFramePr>
          <p:nvPr/>
        </p:nvGraphicFramePr>
        <p:xfrm>
          <a:off x="2120900" y="3124200"/>
          <a:ext cx="2616200" cy="460375"/>
        </p:xfrm>
        <a:graphic>
          <a:graphicData uri="http://schemas.openxmlformats.org/presentationml/2006/ole">
            <mc:AlternateContent xmlns:mc="http://schemas.openxmlformats.org/markup-compatibility/2006">
              <mc:Choice xmlns:v="urn:schemas-microsoft-com:vml" Requires="v">
                <p:oleObj spid="_x0000_s3107" name="公式" r:id="rId7" imgW="1295400" imgH="228600" progId="Equation.3">
                  <p:embed/>
                </p:oleObj>
              </mc:Choice>
              <mc:Fallback>
                <p:oleObj name="公式" r:id="rId7" imgW="1295400" imgH="2286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0900" y="3124200"/>
                        <a:ext cx="26162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7" name="Text Box 10"/>
          <p:cNvSpPr txBox="1">
            <a:spLocks noChangeArrowheads="1"/>
          </p:cNvSpPr>
          <p:nvPr/>
        </p:nvSpPr>
        <p:spPr bwMode="auto">
          <a:xfrm>
            <a:off x="4860925" y="31448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kumimoji="1" lang="zh-CN" altLang="en-US" sz="2400">
                <a:latin typeface="Times New Roman" panose="02020603050405020304" pitchFamily="18" charset="0"/>
              </a:rPr>
              <a:t>和</a:t>
            </a:r>
            <a:endParaRPr kumimoji="1" lang="zh-CN" altLang="en-US" sz="2400">
              <a:latin typeface="Times New Roman" panose="02020603050405020304" pitchFamily="18" charset="0"/>
            </a:endParaRPr>
          </a:p>
        </p:txBody>
      </p:sp>
      <p:graphicFrame>
        <p:nvGraphicFramePr>
          <p:cNvPr id="14348" name="Object 11"/>
          <p:cNvGraphicFramePr>
            <a:graphicFrameLocks noChangeAspect="1"/>
          </p:cNvGraphicFramePr>
          <p:nvPr/>
        </p:nvGraphicFramePr>
        <p:xfrm>
          <a:off x="5435600" y="3124200"/>
          <a:ext cx="1852613" cy="450850"/>
        </p:xfrm>
        <a:graphic>
          <a:graphicData uri="http://schemas.openxmlformats.org/presentationml/2006/ole">
            <mc:AlternateContent xmlns:mc="http://schemas.openxmlformats.org/markup-compatibility/2006">
              <mc:Choice xmlns:v="urn:schemas-microsoft-com:vml" Requires="v">
                <p:oleObj spid="_x0000_s3108" name="公式" r:id="rId9" imgW="888365" imgH="215900" progId="Equation.3">
                  <p:embed/>
                </p:oleObj>
              </mc:Choice>
              <mc:Fallback>
                <p:oleObj name="公式" r:id="rId9" imgW="888365" imgH="2159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5600" y="3124200"/>
                        <a:ext cx="1852613"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9" name="Text Box 12"/>
          <p:cNvSpPr txBox="1">
            <a:spLocks noChangeArrowheads="1"/>
          </p:cNvSpPr>
          <p:nvPr/>
        </p:nvSpPr>
        <p:spPr bwMode="auto">
          <a:xfrm>
            <a:off x="517525" y="3754438"/>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kumimoji="1" lang="zh-CN" altLang="en-US" sz="2400">
                <a:latin typeface="Times New Roman" panose="02020603050405020304" pitchFamily="18" charset="0"/>
              </a:rPr>
              <a:t>之间有最大可能的</a:t>
            </a:r>
            <a:r>
              <a:rPr kumimoji="1" lang="zh-CN" altLang="en-US" sz="2400" u="sng">
                <a:solidFill>
                  <a:srgbClr val="FF0066"/>
                </a:solidFill>
                <a:latin typeface="Times New Roman" panose="02020603050405020304" pitchFamily="18" charset="0"/>
              </a:rPr>
              <a:t>相关系数</a:t>
            </a:r>
            <a:r>
              <a:rPr kumimoji="1" lang="zh-CN" altLang="en-US" sz="2400">
                <a:latin typeface="Times New Roman" panose="02020603050405020304" pitchFamily="18" charset="0"/>
              </a:rPr>
              <a:t>。</a:t>
            </a:r>
            <a:endParaRPr kumimoji="1" lang="zh-CN" altLang="en-US" sz="2400">
              <a:latin typeface="Times New Roman" panose="02020603050405020304" pitchFamily="18" charset="0"/>
            </a:endParaRPr>
          </a:p>
        </p:txBody>
      </p:sp>
      <p:sp>
        <p:nvSpPr>
          <p:cNvPr id="14350" name="Text Box 13"/>
          <p:cNvSpPr txBox="1">
            <a:spLocks noChangeArrowheads="1"/>
          </p:cNvSpPr>
          <p:nvPr/>
        </p:nvSpPr>
        <p:spPr bwMode="auto">
          <a:xfrm>
            <a:off x="2590800" y="4267200"/>
            <a:ext cx="221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kumimoji="1" lang="zh-CN" altLang="en-US" sz="2000">
                <a:latin typeface="Times New Roman" panose="02020603050405020304" pitchFamily="18" charset="0"/>
              </a:rPr>
              <a:t>（典型相关系数）</a:t>
            </a:r>
            <a:endParaRPr kumimoji="1" lang="zh-CN" altLang="en-US" sz="2000">
              <a:latin typeface="Times New Roman" panose="02020603050405020304" pitchFamily="18" charset="0"/>
            </a:endParaRPr>
          </a:p>
        </p:txBody>
      </p:sp>
      <p:sp>
        <p:nvSpPr>
          <p:cNvPr id="14351" name="Text Box 14"/>
          <p:cNvSpPr txBox="1">
            <a:spLocks noChangeArrowheads="1"/>
          </p:cNvSpPr>
          <p:nvPr/>
        </p:nvSpPr>
        <p:spPr bwMode="auto">
          <a:xfrm>
            <a:off x="1258888" y="486886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kumimoji="1" lang="zh-CN" altLang="en-US" sz="2400">
                <a:latin typeface="Times New Roman" panose="02020603050405020304" pitchFamily="18" charset="0"/>
              </a:rPr>
              <a:t>即使</a:t>
            </a:r>
            <a:endParaRPr kumimoji="1" lang="zh-CN" altLang="en-US" sz="2400">
              <a:latin typeface="Times New Roman" panose="02020603050405020304" pitchFamily="18" charset="0"/>
            </a:endParaRPr>
          </a:p>
        </p:txBody>
      </p:sp>
      <p:graphicFrame>
        <p:nvGraphicFramePr>
          <p:cNvPr id="14352" name="Object 15"/>
          <p:cNvGraphicFramePr>
            <a:graphicFrameLocks noChangeAspect="1"/>
          </p:cNvGraphicFramePr>
          <p:nvPr/>
        </p:nvGraphicFramePr>
        <p:xfrm>
          <a:off x="2159000" y="4876800"/>
          <a:ext cx="1854200" cy="433388"/>
        </p:xfrm>
        <a:graphic>
          <a:graphicData uri="http://schemas.openxmlformats.org/presentationml/2006/ole">
            <mc:AlternateContent xmlns:mc="http://schemas.openxmlformats.org/markup-compatibility/2006">
              <mc:Choice xmlns:v="urn:schemas-microsoft-com:vml" Requires="v">
                <p:oleObj spid="_x0000_s3109" name="公式" r:id="rId11" imgW="926465" imgH="215900" progId="Equation.3">
                  <p:embed/>
                </p:oleObj>
              </mc:Choice>
              <mc:Fallback>
                <p:oleObj name="公式" r:id="rId11" imgW="926465" imgH="2159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9000" y="4876800"/>
                        <a:ext cx="18542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a:xfrm>
            <a:off x="301625" y="403225"/>
            <a:ext cx="8540750" cy="463550"/>
          </a:xfrm>
        </p:spPr>
        <p:txBody>
          <a:bodyPr/>
          <a:lstStyle/>
          <a:p>
            <a:pPr eaLnBrk="1" hangingPunct="1"/>
            <a:r>
              <a:rPr lang="zh-CN" altLang="en-US" sz="3200"/>
              <a:t>例    家庭特征与家庭消费之间的关系</a:t>
            </a:r>
            <a:endParaRPr lang="zh-CN" altLang="en-US" sz="3200"/>
          </a:p>
        </p:txBody>
      </p:sp>
      <p:sp>
        <p:nvSpPr>
          <p:cNvPr id="19459" name="Rectangle 3"/>
          <p:cNvSpPr>
            <a:spLocks noGrp="1" noRot="1" noChangeArrowheads="1"/>
          </p:cNvSpPr>
          <p:nvPr>
            <p:ph type="body" idx="1"/>
          </p:nvPr>
        </p:nvSpPr>
        <p:spPr>
          <a:xfrm>
            <a:off x="457200" y="1219200"/>
            <a:ext cx="8566150" cy="1346200"/>
          </a:xfrm>
        </p:spPr>
        <p:txBody>
          <a:bodyPr/>
          <a:lstStyle/>
          <a:p>
            <a:pPr eaLnBrk="1" hangingPunct="1">
              <a:lnSpc>
                <a:spcPct val="130000"/>
              </a:lnSpc>
              <a:buFont typeface="Wingdings" panose="05000000000000000000" charset="0"/>
              <a:buNone/>
            </a:pPr>
            <a:r>
              <a:rPr lang="en-US" altLang="zh-CN" sz="2800"/>
              <a:t>         </a:t>
            </a:r>
            <a:r>
              <a:rPr lang="zh-CN" altLang="en-US" sz="2800"/>
              <a:t>为了了解家庭的特征与其消费模式之间的关系。调查了</a:t>
            </a:r>
            <a:r>
              <a:rPr lang="en-US" altLang="zh-CN" sz="2800"/>
              <a:t>70</a:t>
            </a:r>
            <a:r>
              <a:rPr lang="zh-CN" altLang="en-US" sz="2800"/>
              <a:t>个家庭的下面两组变量：</a:t>
            </a:r>
            <a:endParaRPr lang="zh-CN" altLang="en-US" sz="2800"/>
          </a:p>
        </p:txBody>
      </p:sp>
      <p:graphicFrame>
        <p:nvGraphicFramePr>
          <p:cNvPr id="19460" name="Object 4"/>
          <p:cNvGraphicFramePr>
            <a:graphicFrameLocks noChangeAspect="1"/>
          </p:cNvGraphicFramePr>
          <p:nvPr/>
        </p:nvGraphicFramePr>
        <p:xfrm>
          <a:off x="5410200" y="2819400"/>
          <a:ext cx="3086100" cy="1485900"/>
        </p:xfrm>
        <a:graphic>
          <a:graphicData uri="http://schemas.openxmlformats.org/presentationml/2006/ole">
            <mc:AlternateContent xmlns:mc="http://schemas.openxmlformats.org/markup-compatibility/2006">
              <mc:Choice xmlns:v="urn:schemas-microsoft-com:vml" Requires="v">
                <p:oleObj spid="_x0000_s4108" name="Equation" r:id="rId1" imgW="3086100" imgH="1485900" progId="Equation.3">
                  <p:embed/>
                </p:oleObj>
              </mc:Choice>
              <mc:Fallback>
                <p:oleObj name="Equation" r:id="rId1" imgW="3086100" imgH="1485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819400"/>
                        <a:ext cx="3086100"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1" name="Object 5"/>
          <p:cNvGraphicFramePr>
            <a:graphicFrameLocks noChangeAspect="1"/>
          </p:cNvGraphicFramePr>
          <p:nvPr/>
        </p:nvGraphicFramePr>
        <p:xfrm>
          <a:off x="533400" y="3086100"/>
          <a:ext cx="4038600" cy="952500"/>
        </p:xfrm>
        <a:graphic>
          <a:graphicData uri="http://schemas.openxmlformats.org/presentationml/2006/ole">
            <mc:AlternateContent xmlns:mc="http://schemas.openxmlformats.org/markup-compatibility/2006">
              <mc:Choice xmlns:v="urn:schemas-microsoft-com:vml" Requires="v">
                <p:oleObj spid="_x0000_s4109" name="Equation" r:id="rId3" imgW="4038600" imgH="952500" progId="Equation.3">
                  <p:embed/>
                </p:oleObj>
              </mc:Choice>
              <mc:Fallback>
                <p:oleObj name="Equation" r:id="rId3" imgW="4038600" imgH="952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086100"/>
                        <a:ext cx="4038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2" name="Rectangle 6"/>
          <p:cNvSpPr>
            <a:spLocks noChangeArrowheads="1"/>
          </p:cNvSpPr>
          <p:nvPr/>
        </p:nvSpPr>
        <p:spPr bwMode="auto">
          <a:xfrm>
            <a:off x="755650" y="5060950"/>
            <a:ext cx="5111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spcBef>
                <a:spcPct val="20000"/>
              </a:spcBef>
              <a:buClr>
                <a:schemeClr val="folHlink"/>
              </a:buClr>
              <a:buSzPct val="85000"/>
              <a:buFont typeface="Wingdings" panose="05000000000000000000" charset="0"/>
              <a:buNone/>
            </a:pPr>
            <a:r>
              <a:rPr lang="zh-CN" altLang="en-US" sz="2800"/>
              <a:t>分析两组变量之间的关系。</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linds(horizontal)">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12" dur="500"/>
                                        <p:tgtEl>
                                          <p:spTgt spid="194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461"/>
                                        </p:tgtEl>
                                        <p:attrNameLst>
                                          <p:attrName>style.visibility</p:attrName>
                                        </p:attrNameLst>
                                      </p:cBhvr>
                                      <p:to>
                                        <p:strVal val="visible"/>
                                      </p:to>
                                    </p:set>
                                    <p:animEffect transition="in" filter="blinds(horizontal)">
                                      <p:cBhvr>
                                        <p:cTn id="17" dur="500"/>
                                        <p:tgtEl>
                                          <p:spTgt spid="194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460"/>
                                        </p:tgtEl>
                                        <p:attrNameLst>
                                          <p:attrName>style.visibility</p:attrName>
                                        </p:attrNameLst>
                                      </p:cBhvr>
                                      <p:to>
                                        <p:strVal val="visible"/>
                                      </p:to>
                                    </p:set>
                                    <p:animEffect transition="in" filter="blinds(horizontal)">
                                      <p:cBhvr>
                                        <p:cTn id="22" dur="500"/>
                                        <p:tgtEl>
                                          <p:spTgt spid="1946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462"/>
                                        </p:tgtEl>
                                        <p:attrNameLst>
                                          <p:attrName>style.visibility</p:attrName>
                                        </p:attrNameLst>
                                      </p:cBhvr>
                                      <p:to>
                                        <p:strVal val="visible"/>
                                      </p:to>
                                    </p:set>
                                    <p:animEffect transition="in" filter="blinds(horizontal)">
                                      <p:cBhvr>
                                        <p:cTn id="27"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59" grpId="0" build="p"/>
      <p:bldP spid="194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4A86C7E2-8938-41AC-AC87-F7171E2854B4}" type="slidenum">
              <a:rPr lang="en-US" altLang="zh-CN" sz="1400" smtClean="0"/>
            </a:fld>
            <a:endParaRPr lang="en-US" altLang="zh-CN" sz="1400"/>
          </a:p>
        </p:txBody>
      </p:sp>
      <p:grpSp>
        <p:nvGrpSpPr>
          <p:cNvPr id="16387" name="Group 2"/>
          <p:cNvGrpSpPr/>
          <p:nvPr/>
        </p:nvGrpSpPr>
        <p:grpSpPr bwMode="auto">
          <a:xfrm>
            <a:off x="762000" y="1752600"/>
            <a:ext cx="7772400" cy="3814763"/>
            <a:chOff x="-3" y="-3"/>
            <a:chExt cx="3784" cy="2310"/>
          </a:xfrm>
        </p:grpSpPr>
        <p:grpSp>
          <p:nvGrpSpPr>
            <p:cNvPr id="16401" name="Group 3"/>
            <p:cNvGrpSpPr/>
            <p:nvPr/>
          </p:nvGrpSpPr>
          <p:grpSpPr bwMode="auto">
            <a:xfrm>
              <a:off x="0" y="0"/>
              <a:ext cx="3778" cy="2304"/>
              <a:chOff x="0" y="0"/>
              <a:chExt cx="3778" cy="2304"/>
            </a:xfrm>
          </p:grpSpPr>
          <p:grpSp>
            <p:nvGrpSpPr>
              <p:cNvPr id="16403" name="Group 4"/>
              <p:cNvGrpSpPr/>
              <p:nvPr/>
            </p:nvGrpSpPr>
            <p:grpSpPr bwMode="auto">
              <a:xfrm>
                <a:off x="0" y="0"/>
                <a:ext cx="588" cy="384"/>
                <a:chOff x="0" y="0"/>
                <a:chExt cx="588" cy="384"/>
              </a:xfrm>
            </p:grpSpPr>
            <p:sp>
              <p:nvSpPr>
                <p:cNvPr id="16509" name="Rectangle 5"/>
                <p:cNvSpPr>
                  <a:spLocks noChangeArrowheads="1"/>
                </p:cNvSpPr>
                <p:nvPr/>
              </p:nvSpPr>
              <p:spPr bwMode="auto">
                <a:xfrm>
                  <a:off x="43" y="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Times New Roman" panose="02020603050405020304" pitchFamily="18" charset="0"/>
                    </a:rPr>
                    <a:t> </a:t>
                  </a:r>
                  <a:endParaRPr kumimoji="1" lang="en-US" altLang="zh-CN" sz="2400" b="1">
                    <a:latin typeface="Times New Roman" panose="02020603050405020304" pitchFamily="18" charset="0"/>
                  </a:endParaRPr>
                </a:p>
                <a:p>
                  <a:pPr eaLnBrk="0" hangingPunct="0"/>
                  <a:endParaRPr kumimoji="1" lang="en-US" altLang="zh-CN" sz="2400" b="1">
                    <a:latin typeface="Times New Roman" panose="02020603050405020304" pitchFamily="18" charset="0"/>
                  </a:endParaRPr>
                </a:p>
              </p:txBody>
            </p:sp>
            <p:sp>
              <p:nvSpPr>
                <p:cNvPr id="16510" name="Rectangle 6"/>
                <p:cNvSpPr>
                  <a:spLocks noChangeArrowheads="1"/>
                </p:cNvSpPr>
                <p:nvPr/>
              </p:nvSpPr>
              <p:spPr bwMode="auto">
                <a:xfrm>
                  <a:off x="0" y="0"/>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4" name="Group 7"/>
              <p:cNvGrpSpPr/>
              <p:nvPr/>
            </p:nvGrpSpPr>
            <p:grpSpPr bwMode="auto">
              <a:xfrm>
                <a:off x="588" y="0"/>
                <a:ext cx="638" cy="384"/>
                <a:chOff x="588" y="0"/>
                <a:chExt cx="638" cy="384"/>
              </a:xfrm>
            </p:grpSpPr>
            <p:sp>
              <p:nvSpPr>
                <p:cNvPr id="16507" name="Rectangle 8"/>
                <p:cNvSpPr>
                  <a:spLocks noChangeArrowheads="1"/>
                </p:cNvSpPr>
                <p:nvPr/>
              </p:nvSpPr>
              <p:spPr bwMode="auto">
                <a:xfrm>
                  <a:off x="631"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508" name="Rectangle 9"/>
                <p:cNvSpPr>
                  <a:spLocks noChangeArrowheads="1"/>
                </p:cNvSpPr>
                <p:nvPr/>
              </p:nvSpPr>
              <p:spPr bwMode="auto">
                <a:xfrm>
                  <a:off x="588"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5" name="Group 10"/>
              <p:cNvGrpSpPr/>
              <p:nvPr/>
            </p:nvGrpSpPr>
            <p:grpSpPr bwMode="auto">
              <a:xfrm>
                <a:off x="1226" y="0"/>
                <a:ext cx="638" cy="384"/>
                <a:chOff x="1226" y="0"/>
                <a:chExt cx="638" cy="384"/>
              </a:xfrm>
            </p:grpSpPr>
            <p:sp>
              <p:nvSpPr>
                <p:cNvPr id="16505" name="Rectangle 11"/>
                <p:cNvSpPr>
                  <a:spLocks noChangeArrowheads="1"/>
                </p:cNvSpPr>
                <p:nvPr/>
              </p:nvSpPr>
              <p:spPr bwMode="auto">
                <a:xfrm>
                  <a:off x="1269"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506" name="Rectangle 12"/>
                <p:cNvSpPr>
                  <a:spLocks noChangeArrowheads="1"/>
                </p:cNvSpPr>
                <p:nvPr/>
              </p:nvSpPr>
              <p:spPr bwMode="auto">
                <a:xfrm>
                  <a:off x="1226"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6" name="Group 13"/>
              <p:cNvGrpSpPr/>
              <p:nvPr/>
            </p:nvGrpSpPr>
            <p:grpSpPr bwMode="auto">
              <a:xfrm>
                <a:off x="1864" y="0"/>
                <a:ext cx="638" cy="384"/>
                <a:chOff x="1864" y="0"/>
                <a:chExt cx="638" cy="384"/>
              </a:xfrm>
            </p:grpSpPr>
            <p:sp>
              <p:nvSpPr>
                <p:cNvPr id="16503" name="Rectangle 14"/>
                <p:cNvSpPr>
                  <a:spLocks noChangeArrowheads="1"/>
                </p:cNvSpPr>
                <p:nvPr/>
              </p:nvSpPr>
              <p:spPr bwMode="auto">
                <a:xfrm>
                  <a:off x="1907"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504" name="Rectangle 15"/>
                <p:cNvSpPr>
                  <a:spLocks noChangeArrowheads="1"/>
                </p:cNvSpPr>
                <p:nvPr/>
              </p:nvSpPr>
              <p:spPr bwMode="auto">
                <a:xfrm>
                  <a:off x="1864"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7" name="Group 16"/>
              <p:cNvGrpSpPr/>
              <p:nvPr/>
            </p:nvGrpSpPr>
            <p:grpSpPr bwMode="auto">
              <a:xfrm>
                <a:off x="2502" y="0"/>
                <a:ext cx="638" cy="384"/>
                <a:chOff x="2502" y="0"/>
                <a:chExt cx="638" cy="384"/>
              </a:xfrm>
            </p:grpSpPr>
            <p:sp>
              <p:nvSpPr>
                <p:cNvPr id="16501" name="Rectangle 17"/>
                <p:cNvSpPr>
                  <a:spLocks noChangeArrowheads="1"/>
                </p:cNvSpPr>
                <p:nvPr/>
              </p:nvSpPr>
              <p:spPr bwMode="auto">
                <a:xfrm>
                  <a:off x="2545"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502" name="Rectangle 18"/>
                <p:cNvSpPr>
                  <a:spLocks noChangeArrowheads="1"/>
                </p:cNvSpPr>
                <p:nvPr/>
              </p:nvSpPr>
              <p:spPr bwMode="auto">
                <a:xfrm>
                  <a:off x="2502"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8" name="Group 19"/>
              <p:cNvGrpSpPr/>
              <p:nvPr/>
            </p:nvGrpSpPr>
            <p:grpSpPr bwMode="auto">
              <a:xfrm>
                <a:off x="3140" y="0"/>
                <a:ext cx="638" cy="384"/>
                <a:chOff x="3140" y="0"/>
                <a:chExt cx="638" cy="384"/>
              </a:xfrm>
            </p:grpSpPr>
            <p:sp>
              <p:nvSpPr>
                <p:cNvPr id="16499" name="Rectangle 20"/>
                <p:cNvSpPr>
                  <a:spLocks noChangeArrowheads="1"/>
                </p:cNvSpPr>
                <p:nvPr/>
              </p:nvSpPr>
              <p:spPr bwMode="auto">
                <a:xfrm>
                  <a:off x="3183"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y3</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500" name="Rectangle 21"/>
                <p:cNvSpPr>
                  <a:spLocks noChangeArrowheads="1"/>
                </p:cNvSpPr>
                <p:nvPr/>
              </p:nvSpPr>
              <p:spPr bwMode="auto">
                <a:xfrm>
                  <a:off x="3140"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9" name="Group 22"/>
              <p:cNvGrpSpPr/>
              <p:nvPr/>
            </p:nvGrpSpPr>
            <p:grpSpPr bwMode="auto">
              <a:xfrm>
                <a:off x="0" y="384"/>
                <a:ext cx="588" cy="384"/>
                <a:chOff x="0" y="384"/>
                <a:chExt cx="588" cy="384"/>
              </a:xfrm>
            </p:grpSpPr>
            <p:sp>
              <p:nvSpPr>
                <p:cNvPr id="16497" name="Rectangle 23"/>
                <p:cNvSpPr>
                  <a:spLocks noChangeArrowheads="1"/>
                </p:cNvSpPr>
                <p:nvPr/>
              </p:nvSpPr>
              <p:spPr bwMode="auto">
                <a:xfrm>
                  <a:off x="43" y="384"/>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98" name="Rectangle 24"/>
                <p:cNvSpPr>
                  <a:spLocks noChangeArrowheads="1"/>
                </p:cNvSpPr>
                <p:nvPr/>
              </p:nvSpPr>
              <p:spPr bwMode="auto">
                <a:xfrm>
                  <a:off x="0" y="384"/>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0" name="Group 25"/>
              <p:cNvGrpSpPr/>
              <p:nvPr/>
            </p:nvGrpSpPr>
            <p:grpSpPr bwMode="auto">
              <a:xfrm>
                <a:off x="588" y="384"/>
                <a:ext cx="638" cy="384"/>
                <a:chOff x="588" y="384"/>
                <a:chExt cx="638" cy="384"/>
              </a:xfrm>
            </p:grpSpPr>
            <p:sp>
              <p:nvSpPr>
                <p:cNvPr id="16495" name="Rectangle 26"/>
                <p:cNvSpPr>
                  <a:spLocks noChangeArrowheads="1"/>
                </p:cNvSpPr>
                <p:nvPr/>
              </p:nvSpPr>
              <p:spPr bwMode="auto">
                <a:xfrm>
                  <a:off x="631"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96" name="Rectangle 27"/>
                <p:cNvSpPr>
                  <a:spLocks noChangeArrowheads="1"/>
                </p:cNvSpPr>
                <p:nvPr/>
              </p:nvSpPr>
              <p:spPr bwMode="auto">
                <a:xfrm>
                  <a:off x="588"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1" name="Group 28"/>
              <p:cNvGrpSpPr/>
              <p:nvPr/>
            </p:nvGrpSpPr>
            <p:grpSpPr bwMode="auto">
              <a:xfrm>
                <a:off x="1226" y="384"/>
                <a:ext cx="638" cy="384"/>
                <a:chOff x="1226" y="384"/>
                <a:chExt cx="638" cy="384"/>
              </a:xfrm>
            </p:grpSpPr>
            <p:sp>
              <p:nvSpPr>
                <p:cNvPr id="16493" name="Rectangle 29"/>
                <p:cNvSpPr>
                  <a:spLocks noChangeArrowheads="1"/>
                </p:cNvSpPr>
                <p:nvPr/>
              </p:nvSpPr>
              <p:spPr bwMode="auto">
                <a:xfrm>
                  <a:off x="1269"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0.80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94" name="Rectangle 30"/>
                <p:cNvSpPr>
                  <a:spLocks noChangeArrowheads="1"/>
                </p:cNvSpPr>
                <p:nvPr/>
              </p:nvSpPr>
              <p:spPr bwMode="auto">
                <a:xfrm>
                  <a:off x="1226"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2" name="Group 31"/>
              <p:cNvGrpSpPr/>
              <p:nvPr/>
            </p:nvGrpSpPr>
            <p:grpSpPr bwMode="auto">
              <a:xfrm>
                <a:off x="1864" y="384"/>
                <a:ext cx="638" cy="384"/>
                <a:chOff x="1864" y="384"/>
                <a:chExt cx="638" cy="384"/>
              </a:xfrm>
            </p:grpSpPr>
            <p:sp>
              <p:nvSpPr>
                <p:cNvPr id="16491" name="Rectangle 32"/>
                <p:cNvSpPr>
                  <a:spLocks noChangeArrowheads="1"/>
                </p:cNvSpPr>
                <p:nvPr/>
              </p:nvSpPr>
              <p:spPr bwMode="auto">
                <a:xfrm>
                  <a:off x="1907"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0.26</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rgbClr val="FF0000"/>
                    </a:solidFill>
                    <a:latin typeface="Times New Roman" panose="02020603050405020304" pitchFamily="18" charset="0"/>
                  </a:endParaRPr>
                </a:p>
              </p:txBody>
            </p:sp>
            <p:sp>
              <p:nvSpPr>
                <p:cNvPr id="16492" name="Rectangle 33"/>
                <p:cNvSpPr>
                  <a:spLocks noChangeArrowheads="1"/>
                </p:cNvSpPr>
                <p:nvPr/>
              </p:nvSpPr>
              <p:spPr bwMode="auto">
                <a:xfrm>
                  <a:off x="1864"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3" name="Group 34"/>
              <p:cNvGrpSpPr/>
              <p:nvPr/>
            </p:nvGrpSpPr>
            <p:grpSpPr bwMode="auto">
              <a:xfrm>
                <a:off x="2502" y="384"/>
                <a:ext cx="638" cy="384"/>
                <a:chOff x="2502" y="384"/>
                <a:chExt cx="638" cy="384"/>
              </a:xfrm>
            </p:grpSpPr>
            <p:sp>
              <p:nvSpPr>
                <p:cNvPr id="16489" name="Rectangle 35"/>
                <p:cNvSpPr>
                  <a:spLocks noChangeArrowheads="1"/>
                </p:cNvSpPr>
                <p:nvPr/>
              </p:nvSpPr>
              <p:spPr bwMode="auto">
                <a:xfrm>
                  <a:off x="2545"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0.67</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rgbClr val="FF0000"/>
                    </a:solidFill>
                    <a:latin typeface="Times New Roman" panose="02020603050405020304" pitchFamily="18" charset="0"/>
                  </a:endParaRPr>
                </a:p>
              </p:txBody>
            </p:sp>
            <p:sp>
              <p:nvSpPr>
                <p:cNvPr id="16490" name="Rectangle 36"/>
                <p:cNvSpPr>
                  <a:spLocks noChangeArrowheads="1"/>
                </p:cNvSpPr>
                <p:nvPr/>
              </p:nvSpPr>
              <p:spPr bwMode="auto">
                <a:xfrm>
                  <a:off x="2502"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4" name="Group 37"/>
              <p:cNvGrpSpPr/>
              <p:nvPr/>
            </p:nvGrpSpPr>
            <p:grpSpPr bwMode="auto">
              <a:xfrm>
                <a:off x="3140" y="384"/>
                <a:ext cx="638" cy="384"/>
                <a:chOff x="3140" y="384"/>
                <a:chExt cx="638" cy="384"/>
              </a:xfrm>
            </p:grpSpPr>
            <p:sp>
              <p:nvSpPr>
                <p:cNvPr id="16487" name="Rectangle 38"/>
                <p:cNvSpPr>
                  <a:spLocks noChangeArrowheads="1"/>
                </p:cNvSpPr>
                <p:nvPr/>
              </p:nvSpPr>
              <p:spPr bwMode="auto">
                <a:xfrm>
                  <a:off x="3183"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16488" name="Rectangle 39"/>
                <p:cNvSpPr>
                  <a:spLocks noChangeArrowheads="1"/>
                </p:cNvSpPr>
                <p:nvPr/>
              </p:nvSpPr>
              <p:spPr bwMode="auto">
                <a:xfrm>
                  <a:off x="3140"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5" name="Group 40"/>
              <p:cNvGrpSpPr/>
              <p:nvPr/>
            </p:nvGrpSpPr>
            <p:grpSpPr bwMode="auto">
              <a:xfrm>
                <a:off x="0" y="768"/>
                <a:ext cx="588" cy="384"/>
                <a:chOff x="0" y="768"/>
                <a:chExt cx="588" cy="384"/>
              </a:xfrm>
            </p:grpSpPr>
            <p:sp>
              <p:nvSpPr>
                <p:cNvPr id="16485" name="Rectangle 41"/>
                <p:cNvSpPr>
                  <a:spLocks noChangeArrowheads="1"/>
                </p:cNvSpPr>
                <p:nvPr/>
              </p:nvSpPr>
              <p:spPr bwMode="auto">
                <a:xfrm>
                  <a:off x="43" y="768"/>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86" name="Rectangle 42"/>
                <p:cNvSpPr>
                  <a:spLocks noChangeArrowheads="1"/>
                </p:cNvSpPr>
                <p:nvPr/>
              </p:nvSpPr>
              <p:spPr bwMode="auto">
                <a:xfrm>
                  <a:off x="0" y="768"/>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6" name="Group 43"/>
              <p:cNvGrpSpPr/>
              <p:nvPr/>
            </p:nvGrpSpPr>
            <p:grpSpPr bwMode="auto">
              <a:xfrm>
                <a:off x="588" y="768"/>
                <a:ext cx="638" cy="384"/>
                <a:chOff x="588" y="768"/>
                <a:chExt cx="638" cy="384"/>
              </a:xfrm>
            </p:grpSpPr>
            <p:sp>
              <p:nvSpPr>
                <p:cNvPr id="16483" name="Rectangle 44"/>
                <p:cNvSpPr>
                  <a:spLocks noChangeArrowheads="1"/>
                </p:cNvSpPr>
                <p:nvPr/>
              </p:nvSpPr>
              <p:spPr bwMode="auto">
                <a:xfrm>
                  <a:off x="631"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0.80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84" name="Rectangle 45"/>
                <p:cNvSpPr>
                  <a:spLocks noChangeArrowheads="1"/>
                </p:cNvSpPr>
                <p:nvPr/>
              </p:nvSpPr>
              <p:spPr bwMode="auto">
                <a:xfrm>
                  <a:off x="588"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7" name="Group 46"/>
              <p:cNvGrpSpPr/>
              <p:nvPr/>
            </p:nvGrpSpPr>
            <p:grpSpPr bwMode="auto">
              <a:xfrm>
                <a:off x="1226" y="768"/>
                <a:ext cx="638" cy="384"/>
                <a:chOff x="1226" y="768"/>
                <a:chExt cx="638" cy="384"/>
              </a:xfrm>
            </p:grpSpPr>
            <p:sp>
              <p:nvSpPr>
                <p:cNvPr id="16481" name="Rectangle 47"/>
                <p:cNvSpPr>
                  <a:spLocks noChangeArrowheads="1"/>
                </p:cNvSpPr>
                <p:nvPr/>
              </p:nvSpPr>
              <p:spPr bwMode="auto">
                <a:xfrm>
                  <a:off x="1269"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82" name="Rectangle 48"/>
                <p:cNvSpPr>
                  <a:spLocks noChangeArrowheads="1"/>
                </p:cNvSpPr>
                <p:nvPr/>
              </p:nvSpPr>
              <p:spPr bwMode="auto">
                <a:xfrm>
                  <a:off x="1226"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8" name="Group 49"/>
              <p:cNvGrpSpPr/>
              <p:nvPr/>
            </p:nvGrpSpPr>
            <p:grpSpPr bwMode="auto">
              <a:xfrm>
                <a:off x="1864" y="768"/>
                <a:ext cx="638" cy="384"/>
                <a:chOff x="1864" y="768"/>
                <a:chExt cx="638" cy="384"/>
              </a:xfrm>
            </p:grpSpPr>
            <p:sp>
              <p:nvSpPr>
                <p:cNvPr id="16479" name="Rectangle 50"/>
                <p:cNvSpPr>
                  <a:spLocks noChangeArrowheads="1"/>
                </p:cNvSpPr>
                <p:nvPr/>
              </p:nvSpPr>
              <p:spPr bwMode="auto">
                <a:xfrm>
                  <a:off x="1907"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0.33</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accent2"/>
                    </a:solidFill>
                    <a:latin typeface="Times New Roman" panose="02020603050405020304" pitchFamily="18" charset="0"/>
                  </a:endParaRPr>
                </a:p>
              </p:txBody>
            </p:sp>
            <p:sp>
              <p:nvSpPr>
                <p:cNvPr id="16480" name="Rectangle 51"/>
                <p:cNvSpPr>
                  <a:spLocks noChangeArrowheads="1"/>
                </p:cNvSpPr>
                <p:nvPr/>
              </p:nvSpPr>
              <p:spPr bwMode="auto">
                <a:xfrm>
                  <a:off x="1864"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9" name="Group 52"/>
              <p:cNvGrpSpPr/>
              <p:nvPr/>
            </p:nvGrpSpPr>
            <p:grpSpPr bwMode="auto">
              <a:xfrm>
                <a:off x="2502" y="768"/>
                <a:ext cx="638" cy="384"/>
                <a:chOff x="2502" y="768"/>
                <a:chExt cx="638" cy="384"/>
              </a:xfrm>
            </p:grpSpPr>
            <p:sp>
              <p:nvSpPr>
                <p:cNvPr id="16477" name="Rectangle 53"/>
                <p:cNvSpPr>
                  <a:spLocks noChangeArrowheads="1"/>
                </p:cNvSpPr>
                <p:nvPr/>
              </p:nvSpPr>
              <p:spPr bwMode="auto">
                <a:xfrm>
                  <a:off x="2545"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0.59</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16478" name="Rectangle 54"/>
                <p:cNvSpPr>
                  <a:spLocks noChangeArrowheads="1"/>
                </p:cNvSpPr>
                <p:nvPr/>
              </p:nvSpPr>
              <p:spPr bwMode="auto">
                <a:xfrm>
                  <a:off x="2502"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0" name="Group 55"/>
              <p:cNvGrpSpPr/>
              <p:nvPr/>
            </p:nvGrpSpPr>
            <p:grpSpPr bwMode="auto">
              <a:xfrm>
                <a:off x="3140" y="768"/>
                <a:ext cx="638" cy="384"/>
                <a:chOff x="3140" y="768"/>
                <a:chExt cx="638" cy="384"/>
              </a:xfrm>
            </p:grpSpPr>
            <p:sp>
              <p:nvSpPr>
                <p:cNvPr id="16475" name="Rectangle 56"/>
                <p:cNvSpPr>
                  <a:spLocks noChangeArrowheads="1"/>
                </p:cNvSpPr>
                <p:nvPr/>
              </p:nvSpPr>
              <p:spPr bwMode="auto">
                <a:xfrm>
                  <a:off x="3183"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16476" name="Rectangle 57"/>
                <p:cNvSpPr>
                  <a:spLocks noChangeArrowheads="1"/>
                </p:cNvSpPr>
                <p:nvPr/>
              </p:nvSpPr>
              <p:spPr bwMode="auto">
                <a:xfrm>
                  <a:off x="3140"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1" name="Group 58"/>
              <p:cNvGrpSpPr/>
              <p:nvPr/>
            </p:nvGrpSpPr>
            <p:grpSpPr bwMode="auto">
              <a:xfrm>
                <a:off x="0" y="1152"/>
                <a:ext cx="588" cy="384"/>
                <a:chOff x="0" y="1152"/>
                <a:chExt cx="588" cy="384"/>
              </a:xfrm>
            </p:grpSpPr>
            <p:sp>
              <p:nvSpPr>
                <p:cNvPr id="16473" name="Rectangle 59"/>
                <p:cNvSpPr>
                  <a:spLocks noChangeArrowheads="1"/>
                </p:cNvSpPr>
                <p:nvPr/>
              </p:nvSpPr>
              <p:spPr bwMode="auto">
                <a:xfrm>
                  <a:off x="43" y="1152"/>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74" name="Rectangle 60"/>
                <p:cNvSpPr>
                  <a:spLocks noChangeArrowheads="1"/>
                </p:cNvSpPr>
                <p:nvPr/>
              </p:nvSpPr>
              <p:spPr bwMode="auto">
                <a:xfrm>
                  <a:off x="0" y="1152"/>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2" name="Group 61"/>
              <p:cNvGrpSpPr/>
              <p:nvPr/>
            </p:nvGrpSpPr>
            <p:grpSpPr bwMode="auto">
              <a:xfrm>
                <a:off x="588" y="1152"/>
                <a:ext cx="638" cy="384"/>
                <a:chOff x="588" y="1152"/>
                <a:chExt cx="638" cy="384"/>
              </a:xfrm>
            </p:grpSpPr>
            <p:sp>
              <p:nvSpPr>
                <p:cNvPr id="16471" name="Rectangle 62"/>
                <p:cNvSpPr>
                  <a:spLocks noChangeArrowheads="1"/>
                </p:cNvSpPr>
                <p:nvPr/>
              </p:nvSpPr>
              <p:spPr bwMode="auto">
                <a:xfrm>
                  <a:off x="631"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0.26</a:t>
                  </a:r>
                  <a:endParaRPr kumimoji="1" lang="en-US" altLang="zh-CN" sz="2400" b="1">
                    <a:solidFill>
                      <a:srgbClr val="FF0000"/>
                    </a:solidFill>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72" name="Rectangle 63"/>
                <p:cNvSpPr>
                  <a:spLocks noChangeArrowheads="1"/>
                </p:cNvSpPr>
                <p:nvPr/>
              </p:nvSpPr>
              <p:spPr bwMode="auto">
                <a:xfrm>
                  <a:off x="588"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3" name="Group 64"/>
              <p:cNvGrpSpPr/>
              <p:nvPr/>
            </p:nvGrpSpPr>
            <p:grpSpPr bwMode="auto">
              <a:xfrm>
                <a:off x="1226" y="1152"/>
                <a:ext cx="638" cy="384"/>
                <a:chOff x="1226" y="1152"/>
                <a:chExt cx="638" cy="384"/>
              </a:xfrm>
            </p:grpSpPr>
            <p:sp>
              <p:nvSpPr>
                <p:cNvPr id="16469" name="Rectangle 65"/>
                <p:cNvSpPr>
                  <a:spLocks noChangeArrowheads="1"/>
                </p:cNvSpPr>
                <p:nvPr/>
              </p:nvSpPr>
              <p:spPr bwMode="auto">
                <a:xfrm>
                  <a:off x="1269"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0.33</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rgbClr val="FF0000"/>
                    </a:solidFill>
                    <a:latin typeface="Times New Roman" panose="02020603050405020304" pitchFamily="18" charset="0"/>
                  </a:endParaRPr>
                </a:p>
              </p:txBody>
            </p:sp>
            <p:sp>
              <p:nvSpPr>
                <p:cNvPr id="16470" name="Rectangle 66"/>
                <p:cNvSpPr>
                  <a:spLocks noChangeArrowheads="1"/>
                </p:cNvSpPr>
                <p:nvPr/>
              </p:nvSpPr>
              <p:spPr bwMode="auto">
                <a:xfrm>
                  <a:off x="1226"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4" name="Group 67"/>
              <p:cNvGrpSpPr/>
              <p:nvPr/>
            </p:nvGrpSpPr>
            <p:grpSpPr bwMode="auto">
              <a:xfrm>
                <a:off x="1864" y="1152"/>
                <a:ext cx="638" cy="384"/>
                <a:chOff x="1864" y="1152"/>
                <a:chExt cx="638" cy="384"/>
              </a:xfrm>
            </p:grpSpPr>
            <p:sp>
              <p:nvSpPr>
                <p:cNvPr id="16467" name="Rectangle 68"/>
                <p:cNvSpPr>
                  <a:spLocks noChangeArrowheads="1"/>
                </p:cNvSpPr>
                <p:nvPr/>
              </p:nvSpPr>
              <p:spPr bwMode="auto">
                <a:xfrm>
                  <a:off x="1907"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68" name="Rectangle 69"/>
                <p:cNvSpPr>
                  <a:spLocks noChangeArrowheads="1"/>
                </p:cNvSpPr>
                <p:nvPr/>
              </p:nvSpPr>
              <p:spPr bwMode="auto">
                <a:xfrm>
                  <a:off x="1864"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5" name="Group 70"/>
              <p:cNvGrpSpPr/>
              <p:nvPr/>
            </p:nvGrpSpPr>
            <p:grpSpPr bwMode="auto">
              <a:xfrm>
                <a:off x="2502" y="1152"/>
                <a:ext cx="638" cy="384"/>
                <a:chOff x="2502" y="1152"/>
                <a:chExt cx="638" cy="384"/>
              </a:xfrm>
            </p:grpSpPr>
            <p:sp>
              <p:nvSpPr>
                <p:cNvPr id="16465" name="Rectangle 71"/>
                <p:cNvSpPr>
                  <a:spLocks noChangeArrowheads="1"/>
                </p:cNvSpPr>
                <p:nvPr/>
              </p:nvSpPr>
              <p:spPr bwMode="auto">
                <a:xfrm>
                  <a:off x="2545"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0.37</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66" name="Rectangle 72"/>
                <p:cNvSpPr>
                  <a:spLocks noChangeArrowheads="1"/>
                </p:cNvSpPr>
                <p:nvPr/>
              </p:nvSpPr>
              <p:spPr bwMode="auto">
                <a:xfrm>
                  <a:off x="2502"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6" name="Group 73"/>
              <p:cNvGrpSpPr/>
              <p:nvPr/>
            </p:nvGrpSpPr>
            <p:grpSpPr bwMode="auto">
              <a:xfrm>
                <a:off x="3140" y="1152"/>
                <a:ext cx="638" cy="384"/>
                <a:chOff x="3140" y="1152"/>
                <a:chExt cx="638" cy="384"/>
              </a:xfrm>
            </p:grpSpPr>
            <p:sp>
              <p:nvSpPr>
                <p:cNvPr id="16463" name="Rectangle 74"/>
                <p:cNvSpPr>
                  <a:spLocks noChangeArrowheads="1"/>
                </p:cNvSpPr>
                <p:nvPr/>
              </p:nvSpPr>
              <p:spPr bwMode="auto">
                <a:xfrm>
                  <a:off x="3183"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0.21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64" name="Rectangle 75"/>
                <p:cNvSpPr>
                  <a:spLocks noChangeArrowheads="1"/>
                </p:cNvSpPr>
                <p:nvPr/>
              </p:nvSpPr>
              <p:spPr bwMode="auto">
                <a:xfrm>
                  <a:off x="3140"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7" name="Group 76"/>
              <p:cNvGrpSpPr/>
              <p:nvPr/>
            </p:nvGrpSpPr>
            <p:grpSpPr bwMode="auto">
              <a:xfrm>
                <a:off x="0" y="1536"/>
                <a:ext cx="588" cy="384"/>
                <a:chOff x="0" y="1536"/>
                <a:chExt cx="588" cy="384"/>
              </a:xfrm>
            </p:grpSpPr>
            <p:sp>
              <p:nvSpPr>
                <p:cNvPr id="16461" name="Rectangle 77"/>
                <p:cNvSpPr>
                  <a:spLocks noChangeArrowheads="1"/>
                </p:cNvSpPr>
                <p:nvPr/>
              </p:nvSpPr>
              <p:spPr bwMode="auto">
                <a:xfrm>
                  <a:off x="43" y="1536"/>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62" name="Rectangle 78"/>
                <p:cNvSpPr>
                  <a:spLocks noChangeArrowheads="1"/>
                </p:cNvSpPr>
                <p:nvPr/>
              </p:nvSpPr>
              <p:spPr bwMode="auto">
                <a:xfrm>
                  <a:off x="0" y="1536"/>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8" name="Group 79"/>
              <p:cNvGrpSpPr/>
              <p:nvPr/>
            </p:nvGrpSpPr>
            <p:grpSpPr bwMode="auto">
              <a:xfrm>
                <a:off x="588" y="1536"/>
                <a:ext cx="638" cy="384"/>
                <a:chOff x="588" y="1536"/>
                <a:chExt cx="638" cy="384"/>
              </a:xfrm>
            </p:grpSpPr>
            <p:sp>
              <p:nvSpPr>
                <p:cNvPr id="16459" name="Rectangle 80"/>
                <p:cNvSpPr>
                  <a:spLocks noChangeArrowheads="1"/>
                </p:cNvSpPr>
                <p:nvPr/>
              </p:nvSpPr>
              <p:spPr bwMode="auto">
                <a:xfrm>
                  <a:off x="631"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0.67</a:t>
                  </a:r>
                  <a:endParaRPr kumimoji="1" lang="en-US" altLang="zh-CN" sz="2400" b="1">
                    <a:solidFill>
                      <a:srgbClr val="FF0000"/>
                    </a:solidFill>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60" name="Rectangle 81"/>
                <p:cNvSpPr>
                  <a:spLocks noChangeArrowheads="1"/>
                </p:cNvSpPr>
                <p:nvPr/>
              </p:nvSpPr>
              <p:spPr bwMode="auto">
                <a:xfrm>
                  <a:off x="588"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9" name="Group 82"/>
              <p:cNvGrpSpPr/>
              <p:nvPr/>
            </p:nvGrpSpPr>
            <p:grpSpPr bwMode="auto">
              <a:xfrm>
                <a:off x="1226" y="1536"/>
                <a:ext cx="638" cy="384"/>
                <a:chOff x="1226" y="1536"/>
                <a:chExt cx="638" cy="384"/>
              </a:xfrm>
            </p:grpSpPr>
            <p:sp>
              <p:nvSpPr>
                <p:cNvPr id="16457" name="Rectangle 83"/>
                <p:cNvSpPr>
                  <a:spLocks noChangeArrowheads="1"/>
                </p:cNvSpPr>
                <p:nvPr/>
              </p:nvSpPr>
              <p:spPr bwMode="auto">
                <a:xfrm>
                  <a:off x="1269"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0.59</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16458" name="Rectangle 84"/>
                <p:cNvSpPr>
                  <a:spLocks noChangeArrowheads="1"/>
                </p:cNvSpPr>
                <p:nvPr/>
              </p:nvSpPr>
              <p:spPr bwMode="auto">
                <a:xfrm>
                  <a:off x="1226"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0" name="Group 85"/>
              <p:cNvGrpSpPr/>
              <p:nvPr/>
            </p:nvGrpSpPr>
            <p:grpSpPr bwMode="auto">
              <a:xfrm>
                <a:off x="1864" y="1536"/>
                <a:ext cx="638" cy="384"/>
                <a:chOff x="1864" y="1536"/>
                <a:chExt cx="638" cy="384"/>
              </a:xfrm>
            </p:grpSpPr>
            <p:sp>
              <p:nvSpPr>
                <p:cNvPr id="16455" name="Rectangle 86"/>
                <p:cNvSpPr>
                  <a:spLocks noChangeArrowheads="1"/>
                </p:cNvSpPr>
                <p:nvPr/>
              </p:nvSpPr>
              <p:spPr bwMode="auto">
                <a:xfrm>
                  <a:off x="1907"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0.37</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56" name="Rectangle 87"/>
                <p:cNvSpPr>
                  <a:spLocks noChangeArrowheads="1"/>
                </p:cNvSpPr>
                <p:nvPr/>
              </p:nvSpPr>
              <p:spPr bwMode="auto">
                <a:xfrm>
                  <a:off x="1864"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1" name="Group 88"/>
              <p:cNvGrpSpPr/>
              <p:nvPr/>
            </p:nvGrpSpPr>
            <p:grpSpPr bwMode="auto">
              <a:xfrm>
                <a:off x="2502" y="1536"/>
                <a:ext cx="638" cy="384"/>
                <a:chOff x="2502" y="1536"/>
                <a:chExt cx="638" cy="384"/>
              </a:xfrm>
            </p:grpSpPr>
            <p:sp>
              <p:nvSpPr>
                <p:cNvPr id="16453" name="Rectangle 89"/>
                <p:cNvSpPr>
                  <a:spLocks noChangeArrowheads="1"/>
                </p:cNvSpPr>
                <p:nvPr/>
              </p:nvSpPr>
              <p:spPr bwMode="auto">
                <a:xfrm>
                  <a:off x="2545"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54" name="Rectangle 90"/>
                <p:cNvSpPr>
                  <a:spLocks noChangeArrowheads="1"/>
                </p:cNvSpPr>
                <p:nvPr/>
              </p:nvSpPr>
              <p:spPr bwMode="auto">
                <a:xfrm>
                  <a:off x="2502"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2" name="Group 91"/>
              <p:cNvGrpSpPr/>
              <p:nvPr/>
            </p:nvGrpSpPr>
            <p:grpSpPr bwMode="auto">
              <a:xfrm>
                <a:off x="3140" y="1536"/>
                <a:ext cx="638" cy="384"/>
                <a:chOff x="3140" y="1536"/>
                <a:chExt cx="638" cy="384"/>
              </a:xfrm>
            </p:grpSpPr>
            <p:sp>
              <p:nvSpPr>
                <p:cNvPr id="16451" name="Rectangle 92"/>
                <p:cNvSpPr>
                  <a:spLocks noChangeArrowheads="1"/>
                </p:cNvSpPr>
                <p:nvPr/>
              </p:nvSpPr>
              <p:spPr bwMode="auto">
                <a:xfrm>
                  <a:off x="3183"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0.35</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16452" name="Rectangle 93"/>
                <p:cNvSpPr>
                  <a:spLocks noChangeArrowheads="1"/>
                </p:cNvSpPr>
                <p:nvPr/>
              </p:nvSpPr>
              <p:spPr bwMode="auto">
                <a:xfrm>
                  <a:off x="3140"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3" name="Group 94"/>
              <p:cNvGrpSpPr/>
              <p:nvPr/>
            </p:nvGrpSpPr>
            <p:grpSpPr bwMode="auto">
              <a:xfrm>
                <a:off x="0" y="1920"/>
                <a:ext cx="588" cy="384"/>
                <a:chOff x="0" y="1920"/>
                <a:chExt cx="588" cy="384"/>
              </a:xfrm>
            </p:grpSpPr>
            <p:sp>
              <p:nvSpPr>
                <p:cNvPr id="16449" name="Rectangle 95"/>
                <p:cNvSpPr>
                  <a:spLocks noChangeArrowheads="1"/>
                </p:cNvSpPr>
                <p:nvPr/>
              </p:nvSpPr>
              <p:spPr bwMode="auto">
                <a:xfrm>
                  <a:off x="43" y="192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y3</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16450" name="Rectangle 96"/>
                <p:cNvSpPr>
                  <a:spLocks noChangeArrowheads="1"/>
                </p:cNvSpPr>
                <p:nvPr/>
              </p:nvSpPr>
              <p:spPr bwMode="auto">
                <a:xfrm>
                  <a:off x="0" y="1920"/>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4" name="Group 97"/>
              <p:cNvGrpSpPr/>
              <p:nvPr/>
            </p:nvGrpSpPr>
            <p:grpSpPr bwMode="auto">
              <a:xfrm>
                <a:off x="588" y="1920"/>
                <a:ext cx="638" cy="384"/>
                <a:chOff x="588" y="1920"/>
                <a:chExt cx="638" cy="384"/>
              </a:xfrm>
            </p:grpSpPr>
            <p:sp>
              <p:nvSpPr>
                <p:cNvPr id="16447" name="Rectangle 98"/>
                <p:cNvSpPr>
                  <a:spLocks noChangeArrowheads="1"/>
                </p:cNvSpPr>
                <p:nvPr/>
              </p:nvSpPr>
              <p:spPr bwMode="auto">
                <a:xfrm>
                  <a:off x="631"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16448" name="Rectangle 99"/>
                <p:cNvSpPr>
                  <a:spLocks noChangeArrowheads="1"/>
                </p:cNvSpPr>
                <p:nvPr/>
              </p:nvSpPr>
              <p:spPr bwMode="auto">
                <a:xfrm>
                  <a:off x="588"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5" name="Group 100"/>
              <p:cNvGrpSpPr/>
              <p:nvPr/>
            </p:nvGrpSpPr>
            <p:grpSpPr bwMode="auto">
              <a:xfrm>
                <a:off x="1226" y="1920"/>
                <a:ext cx="638" cy="384"/>
                <a:chOff x="1226" y="1920"/>
                <a:chExt cx="638" cy="384"/>
              </a:xfrm>
            </p:grpSpPr>
            <p:sp>
              <p:nvSpPr>
                <p:cNvPr id="16445" name="Rectangle 101"/>
                <p:cNvSpPr>
                  <a:spLocks noChangeArrowheads="1"/>
                </p:cNvSpPr>
                <p:nvPr/>
              </p:nvSpPr>
              <p:spPr bwMode="auto">
                <a:xfrm>
                  <a:off x="1269"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algn="just" eaLnBrk="0" hangingPunct="0"/>
                  <a:endParaRPr kumimoji="1" lang="en-US" altLang="zh-CN" sz="2400" b="1">
                    <a:solidFill>
                      <a:srgbClr val="FF0000"/>
                    </a:solidFill>
                    <a:latin typeface="Times New Roman" panose="02020603050405020304" pitchFamily="18" charset="0"/>
                  </a:endParaRPr>
                </a:p>
              </p:txBody>
            </p:sp>
            <p:sp>
              <p:nvSpPr>
                <p:cNvPr id="16446" name="Rectangle 102"/>
                <p:cNvSpPr>
                  <a:spLocks noChangeArrowheads="1"/>
                </p:cNvSpPr>
                <p:nvPr/>
              </p:nvSpPr>
              <p:spPr bwMode="auto">
                <a:xfrm>
                  <a:off x="1226"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6" name="Group 103"/>
              <p:cNvGrpSpPr/>
              <p:nvPr/>
            </p:nvGrpSpPr>
            <p:grpSpPr bwMode="auto">
              <a:xfrm>
                <a:off x="1864" y="1920"/>
                <a:ext cx="638" cy="384"/>
                <a:chOff x="1864" y="1920"/>
                <a:chExt cx="638" cy="384"/>
              </a:xfrm>
            </p:grpSpPr>
            <p:sp>
              <p:nvSpPr>
                <p:cNvPr id="16443" name="Rectangle 104"/>
                <p:cNvSpPr>
                  <a:spLocks noChangeArrowheads="1"/>
                </p:cNvSpPr>
                <p:nvPr/>
              </p:nvSpPr>
              <p:spPr bwMode="auto">
                <a:xfrm>
                  <a:off x="1907"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0.21</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16444" name="Rectangle 105"/>
                <p:cNvSpPr>
                  <a:spLocks noChangeArrowheads="1"/>
                </p:cNvSpPr>
                <p:nvPr/>
              </p:nvSpPr>
              <p:spPr bwMode="auto">
                <a:xfrm>
                  <a:off x="1864"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7" name="Group 106"/>
              <p:cNvGrpSpPr/>
              <p:nvPr/>
            </p:nvGrpSpPr>
            <p:grpSpPr bwMode="auto">
              <a:xfrm>
                <a:off x="2502" y="1920"/>
                <a:ext cx="638" cy="384"/>
                <a:chOff x="2502" y="1920"/>
                <a:chExt cx="638" cy="384"/>
              </a:xfrm>
            </p:grpSpPr>
            <p:sp>
              <p:nvSpPr>
                <p:cNvPr id="16441" name="Rectangle 107"/>
                <p:cNvSpPr>
                  <a:spLocks noChangeArrowheads="1"/>
                </p:cNvSpPr>
                <p:nvPr/>
              </p:nvSpPr>
              <p:spPr bwMode="auto">
                <a:xfrm>
                  <a:off x="2545"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0.35</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16442" name="Rectangle 108"/>
                <p:cNvSpPr>
                  <a:spLocks noChangeArrowheads="1"/>
                </p:cNvSpPr>
                <p:nvPr/>
              </p:nvSpPr>
              <p:spPr bwMode="auto">
                <a:xfrm>
                  <a:off x="2502"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8" name="Group 109"/>
              <p:cNvGrpSpPr/>
              <p:nvPr/>
            </p:nvGrpSpPr>
            <p:grpSpPr bwMode="auto">
              <a:xfrm>
                <a:off x="3140" y="1920"/>
                <a:ext cx="638" cy="384"/>
                <a:chOff x="3140" y="1920"/>
                <a:chExt cx="638" cy="384"/>
              </a:xfrm>
            </p:grpSpPr>
            <p:sp>
              <p:nvSpPr>
                <p:cNvPr id="16439" name="Rectangle 110"/>
                <p:cNvSpPr>
                  <a:spLocks noChangeArrowheads="1"/>
                </p:cNvSpPr>
                <p:nvPr/>
              </p:nvSpPr>
              <p:spPr bwMode="auto">
                <a:xfrm>
                  <a:off x="3183"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1.00</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16440" name="Rectangle 111"/>
                <p:cNvSpPr>
                  <a:spLocks noChangeArrowheads="1"/>
                </p:cNvSpPr>
                <p:nvPr/>
              </p:nvSpPr>
              <p:spPr bwMode="auto">
                <a:xfrm>
                  <a:off x="3140"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16402" name="Rectangle 112"/>
            <p:cNvSpPr>
              <a:spLocks noChangeArrowheads="1"/>
            </p:cNvSpPr>
            <p:nvPr/>
          </p:nvSpPr>
          <p:spPr bwMode="auto">
            <a:xfrm>
              <a:off x="-3" y="-3"/>
              <a:ext cx="3784" cy="2310"/>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6388" name="Rectangle 113"/>
          <p:cNvSpPr>
            <a:spLocks noChangeArrowheads="1"/>
          </p:cNvSpPr>
          <p:nvPr/>
        </p:nvSpPr>
        <p:spPr bwMode="auto">
          <a:xfrm>
            <a:off x="611188" y="404813"/>
            <a:ext cx="8162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p>
            <a:pPr algn="ctr"/>
            <a:r>
              <a:rPr kumimoji="1" lang="zh-CN" altLang="en-US" sz="3200">
                <a:solidFill>
                  <a:schemeClr val="tx2"/>
                </a:solidFill>
                <a:latin typeface="Verdana" panose="020B0604030504040204" pitchFamily="34" charset="0"/>
              </a:rPr>
              <a:t>变量间的相关系数矩阵</a:t>
            </a:r>
            <a:endParaRPr kumimoji="1" lang="zh-CN" altLang="en-US" sz="3200">
              <a:solidFill>
                <a:schemeClr val="tx2"/>
              </a:solidFill>
              <a:latin typeface="Verdana" panose="020B0604030504040204" pitchFamily="34" charset="0"/>
            </a:endParaRPr>
          </a:p>
        </p:txBody>
      </p:sp>
      <p:grpSp>
        <p:nvGrpSpPr>
          <p:cNvPr id="62504" name="组合 2"/>
          <p:cNvGrpSpPr/>
          <p:nvPr/>
        </p:nvGrpSpPr>
        <p:grpSpPr bwMode="auto">
          <a:xfrm>
            <a:off x="1976438" y="2392363"/>
            <a:ext cx="2620962" cy="1266825"/>
            <a:chOff x="1975924" y="2391697"/>
            <a:chExt cx="2620926" cy="1268284"/>
          </a:xfrm>
        </p:grpSpPr>
        <p:sp>
          <p:nvSpPr>
            <p:cNvPr id="16399" name="Text Box 18"/>
            <p:cNvSpPr txBox="1">
              <a:spLocks noChangeArrowheads="1"/>
            </p:cNvSpPr>
            <p:nvPr/>
          </p:nvSpPr>
          <p:spPr bwMode="auto">
            <a:xfrm>
              <a:off x="2631156" y="2580910"/>
              <a:ext cx="1008062" cy="77032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11</a:t>
              </a:r>
              <a:endParaRPr lang="en-US" altLang="zh-TW" sz="4400" baseline="-25000">
                <a:solidFill>
                  <a:srgbClr val="000099"/>
                </a:solidFill>
              </a:endParaRPr>
            </a:p>
          </p:txBody>
        </p:sp>
        <p:sp>
          <p:nvSpPr>
            <p:cNvPr id="16400" name="Rectangle 9"/>
            <p:cNvSpPr>
              <a:spLocks noChangeArrowheads="1"/>
            </p:cNvSpPr>
            <p:nvPr/>
          </p:nvSpPr>
          <p:spPr bwMode="auto">
            <a:xfrm>
              <a:off x="1975924" y="2391697"/>
              <a:ext cx="2620926" cy="1268284"/>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62505" name="组合 5"/>
          <p:cNvGrpSpPr/>
          <p:nvPr/>
        </p:nvGrpSpPr>
        <p:grpSpPr bwMode="auto">
          <a:xfrm>
            <a:off x="1976438" y="3711575"/>
            <a:ext cx="2620962" cy="1851025"/>
            <a:chOff x="1975924" y="3711050"/>
            <a:chExt cx="2620926" cy="1851359"/>
          </a:xfrm>
        </p:grpSpPr>
        <p:sp>
          <p:nvSpPr>
            <p:cNvPr id="16397" name="Text Box 20"/>
            <p:cNvSpPr txBox="1">
              <a:spLocks noChangeArrowheads="1"/>
            </p:cNvSpPr>
            <p:nvPr/>
          </p:nvSpPr>
          <p:spPr bwMode="auto">
            <a:xfrm>
              <a:off x="2694033" y="4166267"/>
              <a:ext cx="1008063" cy="76944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21</a:t>
              </a:r>
              <a:endParaRPr lang="en-US" altLang="zh-TW" sz="4400" baseline="-25000">
                <a:solidFill>
                  <a:srgbClr val="000099"/>
                </a:solidFill>
              </a:endParaRPr>
            </a:p>
          </p:txBody>
        </p:sp>
        <p:sp>
          <p:nvSpPr>
            <p:cNvPr id="16398" name="Rectangle 9"/>
            <p:cNvSpPr>
              <a:spLocks noChangeArrowheads="1"/>
            </p:cNvSpPr>
            <p:nvPr/>
          </p:nvSpPr>
          <p:spPr bwMode="auto">
            <a:xfrm>
              <a:off x="1975924" y="3711050"/>
              <a:ext cx="2620926" cy="1851359"/>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62506" name="组合 3"/>
          <p:cNvGrpSpPr/>
          <p:nvPr/>
        </p:nvGrpSpPr>
        <p:grpSpPr bwMode="auto">
          <a:xfrm>
            <a:off x="4691063" y="3673475"/>
            <a:ext cx="3827462" cy="1905000"/>
            <a:chOff x="4691334" y="3674046"/>
            <a:chExt cx="3827826" cy="1903794"/>
          </a:xfrm>
        </p:grpSpPr>
        <p:sp>
          <p:nvSpPr>
            <p:cNvPr id="16395" name="Text Box 19"/>
            <p:cNvSpPr txBox="1">
              <a:spLocks noChangeArrowheads="1"/>
            </p:cNvSpPr>
            <p:nvPr/>
          </p:nvSpPr>
          <p:spPr bwMode="auto">
            <a:xfrm>
              <a:off x="6209713" y="4166267"/>
              <a:ext cx="1008062" cy="76944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22</a:t>
              </a:r>
              <a:endParaRPr lang="en-US" altLang="zh-TW" sz="4400" baseline="-25000">
                <a:solidFill>
                  <a:srgbClr val="000099"/>
                </a:solidFill>
              </a:endParaRPr>
            </a:p>
          </p:txBody>
        </p:sp>
        <p:sp>
          <p:nvSpPr>
            <p:cNvPr id="16396" name="Rectangle 9"/>
            <p:cNvSpPr>
              <a:spLocks noChangeArrowheads="1"/>
            </p:cNvSpPr>
            <p:nvPr/>
          </p:nvSpPr>
          <p:spPr bwMode="auto">
            <a:xfrm>
              <a:off x="4691334" y="3674046"/>
              <a:ext cx="3827826" cy="1903794"/>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62507" name="组合 4"/>
          <p:cNvGrpSpPr/>
          <p:nvPr/>
        </p:nvGrpSpPr>
        <p:grpSpPr bwMode="auto">
          <a:xfrm>
            <a:off x="4691063" y="2392363"/>
            <a:ext cx="3827462" cy="1281112"/>
            <a:chOff x="4691334" y="2391696"/>
            <a:chExt cx="3827826" cy="1282349"/>
          </a:xfrm>
        </p:grpSpPr>
        <p:sp>
          <p:nvSpPr>
            <p:cNvPr id="16393" name="Text Box 21"/>
            <p:cNvSpPr txBox="1">
              <a:spLocks noChangeArrowheads="1"/>
            </p:cNvSpPr>
            <p:nvPr/>
          </p:nvSpPr>
          <p:spPr bwMode="auto">
            <a:xfrm>
              <a:off x="6111176" y="2573469"/>
              <a:ext cx="1008063" cy="76944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12</a:t>
              </a:r>
              <a:endParaRPr lang="en-US" altLang="zh-TW" sz="4400" baseline="-25000">
                <a:solidFill>
                  <a:srgbClr val="000099"/>
                </a:solidFill>
              </a:endParaRPr>
            </a:p>
          </p:txBody>
        </p:sp>
        <p:sp>
          <p:nvSpPr>
            <p:cNvPr id="16394" name="Rectangle 9"/>
            <p:cNvSpPr>
              <a:spLocks noChangeArrowheads="1"/>
            </p:cNvSpPr>
            <p:nvPr/>
          </p:nvSpPr>
          <p:spPr bwMode="auto">
            <a:xfrm>
              <a:off x="4691334" y="2391696"/>
              <a:ext cx="3827826" cy="1282349"/>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5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ChangeArrowheads="1"/>
          </p:cNvSpPr>
          <p:nvPr/>
        </p:nvSpPr>
        <p:spPr bwMode="auto">
          <a:xfrm>
            <a:off x="7010400" y="3048000"/>
            <a:ext cx="762000" cy="533400"/>
          </a:xfrm>
          <a:prstGeom prst="rect">
            <a:avLst/>
          </a:prstGeom>
          <a:solidFill>
            <a:srgbClr val="FFFF66"/>
          </a:solidFill>
          <a:ln w="9525">
            <a:solidFill>
              <a:schemeClr val="tx1"/>
            </a:solidFill>
            <a:miter lim="800000"/>
          </a:ln>
        </p:spPr>
        <p:txBody>
          <a:bodyPr wrap="none" anchor="ctr"/>
          <a:lstStyle/>
          <a:p>
            <a:pPr algn="ctr"/>
            <a:r>
              <a:rPr kumimoji="1" lang="en-US" altLang="zh-CN" sz="2400">
                <a:latin typeface="Verdana" panose="020B0604030504040204" pitchFamily="34" charset="0"/>
              </a:rPr>
              <a:t>y</a:t>
            </a:r>
            <a:r>
              <a:rPr kumimoji="1" lang="en-US" altLang="zh-CN" sz="2400" baseline="-25000">
                <a:latin typeface="Verdana" panose="020B0604030504040204" pitchFamily="34" charset="0"/>
              </a:rPr>
              <a:t>2</a:t>
            </a:r>
            <a:endParaRPr kumimoji="1" lang="en-US" altLang="zh-CN" sz="2400">
              <a:latin typeface="Verdana" panose="020B0604030504040204" pitchFamily="34" charset="0"/>
            </a:endParaRPr>
          </a:p>
        </p:txBody>
      </p:sp>
      <p:sp>
        <p:nvSpPr>
          <p:cNvPr id="17412" name="Rectangle 4"/>
          <p:cNvSpPr>
            <a:spLocks noChangeArrowheads="1"/>
          </p:cNvSpPr>
          <p:nvPr/>
        </p:nvSpPr>
        <p:spPr bwMode="auto">
          <a:xfrm>
            <a:off x="7010400" y="4191000"/>
            <a:ext cx="762000" cy="533400"/>
          </a:xfrm>
          <a:prstGeom prst="rect">
            <a:avLst/>
          </a:prstGeom>
          <a:solidFill>
            <a:srgbClr val="FFFF66"/>
          </a:solidFill>
          <a:ln w="9525">
            <a:solidFill>
              <a:schemeClr val="tx1"/>
            </a:solidFill>
            <a:miter lim="800000"/>
          </a:ln>
        </p:spPr>
        <p:txBody>
          <a:bodyPr wrap="none" anchor="ctr"/>
          <a:lstStyle/>
          <a:p>
            <a:pPr algn="ctr"/>
            <a:r>
              <a:rPr kumimoji="1" lang="en-US" altLang="zh-CN" sz="2400">
                <a:latin typeface="Verdana" panose="020B0604030504040204" pitchFamily="34" charset="0"/>
              </a:rPr>
              <a:t>y</a:t>
            </a:r>
            <a:r>
              <a:rPr kumimoji="1" lang="en-US" altLang="zh-CN" sz="2400" baseline="-25000">
                <a:latin typeface="Verdana" panose="020B0604030504040204" pitchFamily="34" charset="0"/>
              </a:rPr>
              <a:t>3</a:t>
            </a:r>
            <a:endParaRPr kumimoji="1" lang="en-US" altLang="zh-CN" sz="2400">
              <a:latin typeface="Verdana" panose="020B0604030504040204" pitchFamily="34" charset="0"/>
            </a:endParaRPr>
          </a:p>
        </p:txBody>
      </p:sp>
      <p:sp>
        <p:nvSpPr>
          <p:cNvPr id="17415" name="Rectangle 7"/>
          <p:cNvSpPr>
            <a:spLocks noChangeArrowheads="1"/>
          </p:cNvSpPr>
          <p:nvPr/>
        </p:nvSpPr>
        <p:spPr bwMode="auto">
          <a:xfrm>
            <a:off x="7010400" y="1981200"/>
            <a:ext cx="762000" cy="533400"/>
          </a:xfrm>
          <a:prstGeom prst="rect">
            <a:avLst/>
          </a:prstGeom>
          <a:solidFill>
            <a:srgbClr val="FFFF66"/>
          </a:solidFill>
          <a:ln w="9525">
            <a:solidFill>
              <a:schemeClr val="tx1"/>
            </a:solidFill>
            <a:miter lim="800000"/>
          </a:ln>
        </p:spPr>
        <p:txBody>
          <a:bodyPr wrap="none" anchor="ctr"/>
          <a:lstStyle/>
          <a:p>
            <a:pPr algn="ctr"/>
            <a:r>
              <a:rPr kumimoji="1" lang="en-US" altLang="zh-CN" sz="2400">
                <a:latin typeface="Verdana" panose="020B0604030504040204" pitchFamily="34" charset="0"/>
              </a:rPr>
              <a:t>y</a:t>
            </a:r>
            <a:r>
              <a:rPr kumimoji="1" lang="en-US" altLang="zh-CN" sz="2400" baseline="-25000">
                <a:latin typeface="Verdana" panose="020B0604030504040204" pitchFamily="34" charset="0"/>
              </a:rPr>
              <a:t>1</a:t>
            </a:r>
            <a:endParaRPr kumimoji="1" lang="en-US" altLang="zh-CN" sz="2400">
              <a:latin typeface="Verdana" panose="020B0604030504040204" pitchFamily="34" charset="0"/>
            </a:endParaRPr>
          </a:p>
        </p:txBody>
      </p:sp>
      <p:sp>
        <p:nvSpPr>
          <p:cNvPr id="17417" name="Rectangle 9"/>
          <p:cNvSpPr>
            <a:spLocks noChangeArrowheads="1"/>
          </p:cNvSpPr>
          <p:nvPr/>
        </p:nvSpPr>
        <p:spPr bwMode="auto">
          <a:xfrm>
            <a:off x="609600" y="4038600"/>
            <a:ext cx="762000" cy="533400"/>
          </a:xfrm>
          <a:prstGeom prst="rect">
            <a:avLst/>
          </a:prstGeom>
          <a:solidFill>
            <a:srgbClr val="FFFF66"/>
          </a:solidFill>
          <a:ln w="9525">
            <a:solidFill>
              <a:schemeClr val="tx1"/>
            </a:solidFill>
            <a:miter lim="800000"/>
          </a:ln>
        </p:spPr>
        <p:txBody>
          <a:bodyPr wrap="none" anchor="ctr"/>
          <a:lstStyle/>
          <a:p>
            <a:pPr algn="ctr"/>
            <a:r>
              <a:rPr kumimoji="1" lang="en-US" altLang="zh-CN" sz="2400">
                <a:latin typeface="Verdana" panose="020B0604030504040204" pitchFamily="34" charset="0"/>
              </a:rPr>
              <a:t>x</a:t>
            </a:r>
            <a:r>
              <a:rPr kumimoji="1" lang="en-US" altLang="zh-CN" sz="2400" baseline="-25000">
                <a:latin typeface="Verdana" panose="020B0604030504040204" pitchFamily="34" charset="0"/>
              </a:rPr>
              <a:t>2</a:t>
            </a:r>
            <a:endParaRPr kumimoji="1" lang="en-US" altLang="zh-CN" sz="2400">
              <a:latin typeface="Verdana" panose="020B0604030504040204" pitchFamily="34" charset="0"/>
            </a:endParaRPr>
          </a:p>
        </p:txBody>
      </p:sp>
      <p:sp>
        <p:nvSpPr>
          <p:cNvPr id="17421" name="Rectangle 13"/>
          <p:cNvSpPr>
            <a:spLocks noChangeArrowheads="1"/>
          </p:cNvSpPr>
          <p:nvPr/>
        </p:nvSpPr>
        <p:spPr bwMode="auto">
          <a:xfrm>
            <a:off x="609600" y="2590800"/>
            <a:ext cx="762000" cy="533400"/>
          </a:xfrm>
          <a:prstGeom prst="rect">
            <a:avLst/>
          </a:prstGeom>
          <a:solidFill>
            <a:srgbClr val="FFFF66"/>
          </a:solidFill>
          <a:ln w="9525">
            <a:solidFill>
              <a:schemeClr val="tx1"/>
            </a:solidFill>
            <a:miter lim="800000"/>
          </a:ln>
        </p:spPr>
        <p:txBody>
          <a:bodyPr wrap="none" anchor="ctr"/>
          <a:lstStyle/>
          <a:p>
            <a:pPr algn="ctr"/>
            <a:r>
              <a:rPr kumimoji="1" lang="en-US" altLang="zh-CN" sz="2400">
                <a:latin typeface="Verdana" panose="020B0604030504040204" pitchFamily="34" charset="0"/>
              </a:rPr>
              <a:t>x</a:t>
            </a:r>
            <a:r>
              <a:rPr kumimoji="1" lang="en-US" altLang="zh-CN" sz="2400" baseline="-25000">
                <a:latin typeface="Verdana" panose="020B0604030504040204" pitchFamily="34" charset="0"/>
              </a:rPr>
              <a:t>1</a:t>
            </a:r>
            <a:endParaRPr kumimoji="1" lang="en-US" altLang="zh-CN" sz="2400">
              <a:latin typeface="Verdana" panose="020B0604030504040204" pitchFamily="34" charset="0"/>
            </a:endParaRPr>
          </a:p>
        </p:txBody>
      </p:sp>
      <p:graphicFrame>
        <p:nvGraphicFramePr>
          <p:cNvPr id="17423" name="Object 15"/>
          <p:cNvGraphicFramePr>
            <a:graphicFrameLocks noChangeAspect="1"/>
          </p:cNvGraphicFramePr>
          <p:nvPr/>
        </p:nvGraphicFramePr>
        <p:xfrm>
          <a:off x="2484438" y="765175"/>
          <a:ext cx="3279775" cy="854075"/>
        </p:xfrm>
        <a:graphic>
          <a:graphicData uri="http://schemas.openxmlformats.org/presentationml/2006/ole">
            <mc:AlternateContent xmlns:mc="http://schemas.openxmlformats.org/markup-compatibility/2006">
              <mc:Choice xmlns:v="urn:schemas-microsoft-com:vml" Requires="v">
                <p:oleObj spid="_x0000_s5142" name="公式" r:id="rId1" imgW="1047750" imgH="254635" progId="Equation.3">
                  <p:embed/>
                </p:oleObj>
              </mc:Choice>
              <mc:Fallback>
                <p:oleObj name="公式" r:id="rId1" imgW="1047750" imgH="254635" progId="Equation.3">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765175"/>
                        <a:ext cx="327977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5" name="Object 17"/>
          <p:cNvGraphicFramePr>
            <a:graphicFrameLocks noChangeAspect="1"/>
          </p:cNvGraphicFramePr>
          <p:nvPr/>
        </p:nvGraphicFramePr>
        <p:xfrm>
          <a:off x="2667000" y="2971800"/>
          <a:ext cx="3282950" cy="930275"/>
        </p:xfrm>
        <a:graphic>
          <a:graphicData uri="http://schemas.openxmlformats.org/presentationml/2006/ole">
            <mc:AlternateContent xmlns:mc="http://schemas.openxmlformats.org/markup-compatibility/2006">
              <mc:Choice xmlns:v="urn:schemas-microsoft-com:vml" Requires="v">
                <p:oleObj spid="_x0000_s5143" name="Equation" r:id="rId3" imgW="2430780" imgH="584835" progId="Equation.3">
                  <p:embed/>
                </p:oleObj>
              </mc:Choice>
              <mc:Fallback>
                <p:oleObj name="Equation" r:id="rId3" imgW="2430780" imgH="584835"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971800"/>
                        <a:ext cx="32829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7" name="Object 19"/>
          <p:cNvGraphicFramePr>
            <a:graphicFrameLocks noChangeAspect="1"/>
          </p:cNvGraphicFramePr>
          <p:nvPr/>
        </p:nvGraphicFramePr>
        <p:xfrm>
          <a:off x="2743200" y="2133600"/>
          <a:ext cx="1562100" cy="393700"/>
        </p:xfrm>
        <a:graphic>
          <a:graphicData uri="http://schemas.openxmlformats.org/presentationml/2006/ole">
            <mc:AlternateContent xmlns:mc="http://schemas.openxmlformats.org/markup-compatibility/2006">
              <mc:Choice xmlns:v="urn:schemas-microsoft-com:vml" Requires="v">
                <p:oleObj spid="_x0000_s5144" name="Equation" r:id="rId5" imgW="1562100" imgH="393700" progId="Equation.3">
                  <p:embed/>
                </p:oleObj>
              </mc:Choice>
              <mc:Fallback>
                <p:oleObj name="Equation" r:id="rId5" imgW="1562100" imgH="39370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2133600"/>
                        <a:ext cx="1562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8" name="Object 20"/>
          <p:cNvGraphicFramePr>
            <a:graphicFrameLocks noChangeAspect="1"/>
          </p:cNvGraphicFramePr>
          <p:nvPr/>
        </p:nvGraphicFramePr>
        <p:xfrm>
          <a:off x="2667000" y="4267200"/>
          <a:ext cx="1638300" cy="393700"/>
        </p:xfrm>
        <a:graphic>
          <a:graphicData uri="http://schemas.openxmlformats.org/presentationml/2006/ole">
            <mc:AlternateContent xmlns:mc="http://schemas.openxmlformats.org/markup-compatibility/2006">
              <mc:Choice xmlns:v="urn:schemas-microsoft-com:vml" Requires="v">
                <p:oleObj spid="_x0000_s5145" name="Equation" r:id="rId7" imgW="1637665" imgH="393700" progId="Equation.3">
                  <p:embed/>
                </p:oleObj>
              </mc:Choice>
              <mc:Fallback>
                <p:oleObj name="Equation" r:id="rId7" imgW="1637665" imgH="3937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4267200"/>
                        <a:ext cx="16383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9" name="Line 21"/>
          <p:cNvSpPr>
            <a:spLocks noChangeShapeType="1"/>
          </p:cNvSpPr>
          <p:nvPr/>
        </p:nvSpPr>
        <p:spPr bwMode="auto">
          <a:xfrm flipV="1">
            <a:off x="990600" y="1052513"/>
            <a:ext cx="1524000" cy="1538287"/>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0" name="Line 22"/>
          <p:cNvSpPr>
            <a:spLocks noChangeShapeType="1"/>
          </p:cNvSpPr>
          <p:nvPr/>
        </p:nvSpPr>
        <p:spPr bwMode="auto">
          <a:xfrm flipV="1">
            <a:off x="1066800" y="1143000"/>
            <a:ext cx="1431925" cy="28956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1" name="Line 23"/>
          <p:cNvSpPr>
            <a:spLocks noChangeShapeType="1"/>
          </p:cNvSpPr>
          <p:nvPr/>
        </p:nvSpPr>
        <p:spPr bwMode="auto">
          <a:xfrm flipH="1" flipV="1">
            <a:off x="5867400" y="1600200"/>
            <a:ext cx="1143000" cy="6096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2" name="Line 24"/>
          <p:cNvSpPr>
            <a:spLocks noChangeShapeType="1"/>
          </p:cNvSpPr>
          <p:nvPr/>
        </p:nvSpPr>
        <p:spPr bwMode="auto">
          <a:xfrm flipH="1" flipV="1">
            <a:off x="5943600" y="1676400"/>
            <a:ext cx="1066800" cy="16002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3" name="Line 25"/>
          <p:cNvSpPr>
            <a:spLocks noChangeShapeType="1"/>
          </p:cNvSpPr>
          <p:nvPr/>
        </p:nvSpPr>
        <p:spPr bwMode="auto">
          <a:xfrm flipH="1" flipV="1">
            <a:off x="5867400" y="1676400"/>
            <a:ext cx="1143000" cy="28194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4" name="Line 26"/>
          <p:cNvSpPr>
            <a:spLocks noChangeShapeType="1"/>
          </p:cNvSpPr>
          <p:nvPr/>
        </p:nvSpPr>
        <p:spPr bwMode="auto">
          <a:xfrm>
            <a:off x="1371600" y="2819400"/>
            <a:ext cx="1371600" cy="304800"/>
          </a:xfrm>
          <a:prstGeom prst="line">
            <a:avLst/>
          </a:prstGeom>
          <a:noFill/>
          <a:ln w="9525">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5" name="Line 27"/>
          <p:cNvSpPr>
            <a:spLocks noChangeShapeType="1"/>
          </p:cNvSpPr>
          <p:nvPr/>
        </p:nvSpPr>
        <p:spPr bwMode="auto">
          <a:xfrm flipV="1">
            <a:off x="1409700" y="3200400"/>
            <a:ext cx="1295400" cy="914400"/>
          </a:xfrm>
          <a:prstGeom prst="line">
            <a:avLst/>
          </a:prstGeom>
          <a:noFill/>
          <a:ln w="9525">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6" name="Line 28"/>
          <p:cNvSpPr>
            <a:spLocks noChangeShapeType="1"/>
          </p:cNvSpPr>
          <p:nvPr/>
        </p:nvSpPr>
        <p:spPr bwMode="auto">
          <a:xfrm flipH="1" flipV="1">
            <a:off x="5943600" y="3657600"/>
            <a:ext cx="1066800" cy="838200"/>
          </a:xfrm>
          <a:prstGeom prst="line">
            <a:avLst/>
          </a:prstGeom>
          <a:noFill/>
          <a:ln w="9525">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7" name="Line 29"/>
          <p:cNvSpPr>
            <a:spLocks noChangeShapeType="1"/>
          </p:cNvSpPr>
          <p:nvPr/>
        </p:nvSpPr>
        <p:spPr bwMode="auto">
          <a:xfrm flipH="1">
            <a:off x="5943600" y="3352800"/>
            <a:ext cx="1066800" cy="304800"/>
          </a:xfrm>
          <a:prstGeom prst="line">
            <a:avLst/>
          </a:prstGeom>
          <a:noFill/>
          <a:ln w="9525">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8" name="Line 30"/>
          <p:cNvSpPr>
            <a:spLocks noChangeShapeType="1"/>
          </p:cNvSpPr>
          <p:nvPr/>
        </p:nvSpPr>
        <p:spPr bwMode="auto">
          <a:xfrm flipH="1">
            <a:off x="5943600" y="2286000"/>
            <a:ext cx="990600" cy="1371600"/>
          </a:xfrm>
          <a:prstGeom prst="line">
            <a:avLst/>
          </a:prstGeom>
          <a:noFill/>
          <a:ln w="9525">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7"/>
                                        </p:tgtEl>
                                        <p:attrNameLst>
                                          <p:attrName>style.visibility</p:attrName>
                                        </p:attrNameLst>
                                      </p:cBhvr>
                                      <p:to>
                                        <p:strVal val="visible"/>
                                      </p:to>
                                    </p:set>
                                    <p:animEffect transition="in" filter="blinds(horizontal)">
                                      <p:cBhvr>
                                        <p:cTn id="7" dur="500"/>
                                        <p:tgtEl>
                                          <p:spTgt spid="174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421"/>
                                        </p:tgtEl>
                                        <p:attrNameLst>
                                          <p:attrName>style.visibility</p:attrName>
                                        </p:attrNameLst>
                                      </p:cBhvr>
                                      <p:to>
                                        <p:strVal val="visible"/>
                                      </p:to>
                                    </p:set>
                                    <p:animEffect transition="in" filter="blinds(horizontal)">
                                      <p:cBhvr>
                                        <p:cTn id="10" dur="500"/>
                                        <p:tgtEl>
                                          <p:spTgt spid="174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415"/>
                                        </p:tgtEl>
                                        <p:attrNameLst>
                                          <p:attrName>style.visibility</p:attrName>
                                        </p:attrNameLst>
                                      </p:cBhvr>
                                      <p:to>
                                        <p:strVal val="visible"/>
                                      </p:to>
                                    </p:set>
                                    <p:animEffect transition="in" filter="blinds(horizontal)">
                                      <p:cBhvr>
                                        <p:cTn id="15" dur="500"/>
                                        <p:tgtEl>
                                          <p:spTgt spid="174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411"/>
                                        </p:tgtEl>
                                        <p:attrNameLst>
                                          <p:attrName>style.visibility</p:attrName>
                                        </p:attrNameLst>
                                      </p:cBhvr>
                                      <p:to>
                                        <p:strVal val="visible"/>
                                      </p:to>
                                    </p:set>
                                    <p:animEffect transition="in" filter="blinds(horizontal)">
                                      <p:cBhvr>
                                        <p:cTn id="18" dur="500"/>
                                        <p:tgtEl>
                                          <p:spTgt spid="174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412"/>
                                        </p:tgtEl>
                                        <p:attrNameLst>
                                          <p:attrName>style.visibility</p:attrName>
                                        </p:attrNameLst>
                                      </p:cBhvr>
                                      <p:to>
                                        <p:strVal val="visible"/>
                                      </p:to>
                                    </p:set>
                                    <p:animEffect transition="in" filter="blinds(horizontal)">
                                      <p:cBhvr>
                                        <p:cTn id="21" dur="500"/>
                                        <p:tgtEl>
                                          <p:spTgt spid="174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7429"/>
                                        </p:tgtEl>
                                        <p:attrNameLst>
                                          <p:attrName>style.visibility</p:attrName>
                                        </p:attrNameLst>
                                      </p:cBhvr>
                                      <p:to>
                                        <p:strVal val="visible"/>
                                      </p:to>
                                    </p:set>
                                    <p:animEffect transition="in" filter="blinds(horizontal)">
                                      <p:cBhvr>
                                        <p:cTn id="26" dur="500"/>
                                        <p:tgtEl>
                                          <p:spTgt spid="1742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430"/>
                                        </p:tgtEl>
                                        <p:attrNameLst>
                                          <p:attrName>style.visibility</p:attrName>
                                        </p:attrNameLst>
                                      </p:cBhvr>
                                      <p:to>
                                        <p:strVal val="visible"/>
                                      </p:to>
                                    </p:set>
                                    <p:animEffect transition="in" filter="blinds(horizontal)">
                                      <p:cBhvr>
                                        <p:cTn id="29" dur="500"/>
                                        <p:tgtEl>
                                          <p:spTgt spid="1743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7431"/>
                                        </p:tgtEl>
                                        <p:attrNameLst>
                                          <p:attrName>style.visibility</p:attrName>
                                        </p:attrNameLst>
                                      </p:cBhvr>
                                      <p:to>
                                        <p:strVal val="visible"/>
                                      </p:to>
                                    </p:set>
                                    <p:animEffect transition="in" filter="blinds(horizontal)">
                                      <p:cBhvr>
                                        <p:cTn id="32" dur="500"/>
                                        <p:tgtEl>
                                          <p:spTgt spid="1743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432"/>
                                        </p:tgtEl>
                                        <p:attrNameLst>
                                          <p:attrName>style.visibility</p:attrName>
                                        </p:attrNameLst>
                                      </p:cBhvr>
                                      <p:to>
                                        <p:strVal val="visible"/>
                                      </p:to>
                                    </p:set>
                                    <p:animEffect transition="in" filter="blinds(horizontal)">
                                      <p:cBhvr>
                                        <p:cTn id="35" dur="500"/>
                                        <p:tgtEl>
                                          <p:spTgt spid="1743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433"/>
                                        </p:tgtEl>
                                        <p:attrNameLst>
                                          <p:attrName>style.visibility</p:attrName>
                                        </p:attrNameLst>
                                      </p:cBhvr>
                                      <p:to>
                                        <p:strVal val="visible"/>
                                      </p:to>
                                    </p:set>
                                    <p:animEffect transition="in" filter="blinds(horizontal)">
                                      <p:cBhvr>
                                        <p:cTn id="38" dur="500"/>
                                        <p:tgtEl>
                                          <p:spTgt spid="1743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7423"/>
                                        </p:tgtEl>
                                        <p:attrNameLst>
                                          <p:attrName>style.visibility</p:attrName>
                                        </p:attrNameLst>
                                      </p:cBhvr>
                                      <p:to>
                                        <p:strVal val="visible"/>
                                      </p:to>
                                    </p:set>
                                    <p:animEffect transition="in" filter="blinds(horizontal)">
                                      <p:cBhvr>
                                        <p:cTn id="43" dur="500"/>
                                        <p:tgtEl>
                                          <p:spTgt spid="1742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7427"/>
                                        </p:tgtEl>
                                        <p:attrNameLst>
                                          <p:attrName>style.visibility</p:attrName>
                                        </p:attrNameLst>
                                      </p:cBhvr>
                                      <p:to>
                                        <p:strVal val="visible"/>
                                      </p:to>
                                    </p:set>
                                    <p:animEffect transition="in" filter="blinds(horizontal)">
                                      <p:cBhvr>
                                        <p:cTn id="48" dur="500"/>
                                        <p:tgtEl>
                                          <p:spTgt spid="1742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7434"/>
                                        </p:tgtEl>
                                        <p:attrNameLst>
                                          <p:attrName>style.visibility</p:attrName>
                                        </p:attrNameLst>
                                      </p:cBhvr>
                                      <p:to>
                                        <p:strVal val="visible"/>
                                      </p:to>
                                    </p:set>
                                    <p:animEffect transition="in" filter="blinds(horizontal)">
                                      <p:cBhvr>
                                        <p:cTn id="53" dur="500"/>
                                        <p:tgtEl>
                                          <p:spTgt spid="17434"/>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7435"/>
                                        </p:tgtEl>
                                        <p:attrNameLst>
                                          <p:attrName>style.visibility</p:attrName>
                                        </p:attrNameLst>
                                      </p:cBhvr>
                                      <p:to>
                                        <p:strVal val="visible"/>
                                      </p:to>
                                    </p:set>
                                    <p:animEffect transition="in" filter="blinds(horizontal)">
                                      <p:cBhvr>
                                        <p:cTn id="56" dur="500"/>
                                        <p:tgtEl>
                                          <p:spTgt spid="17435"/>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7436"/>
                                        </p:tgtEl>
                                        <p:attrNameLst>
                                          <p:attrName>style.visibility</p:attrName>
                                        </p:attrNameLst>
                                      </p:cBhvr>
                                      <p:to>
                                        <p:strVal val="visible"/>
                                      </p:to>
                                    </p:set>
                                    <p:animEffect transition="in" filter="blinds(horizontal)">
                                      <p:cBhvr>
                                        <p:cTn id="59" dur="500"/>
                                        <p:tgtEl>
                                          <p:spTgt spid="1743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17437"/>
                                        </p:tgtEl>
                                        <p:attrNameLst>
                                          <p:attrName>style.visibility</p:attrName>
                                        </p:attrNameLst>
                                      </p:cBhvr>
                                      <p:to>
                                        <p:strVal val="visible"/>
                                      </p:to>
                                    </p:set>
                                    <p:animEffect transition="in" filter="blinds(horizontal)">
                                      <p:cBhvr>
                                        <p:cTn id="62" dur="500"/>
                                        <p:tgtEl>
                                          <p:spTgt spid="17437"/>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7438"/>
                                        </p:tgtEl>
                                        <p:attrNameLst>
                                          <p:attrName>style.visibility</p:attrName>
                                        </p:attrNameLst>
                                      </p:cBhvr>
                                      <p:to>
                                        <p:strVal val="visible"/>
                                      </p:to>
                                    </p:set>
                                    <p:animEffect transition="in" filter="blinds(horizontal)">
                                      <p:cBhvr>
                                        <p:cTn id="65" dur="500"/>
                                        <p:tgtEl>
                                          <p:spTgt spid="17438"/>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17425"/>
                                        </p:tgtEl>
                                        <p:attrNameLst>
                                          <p:attrName>style.visibility</p:attrName>
                                        </p:attrNameLst>
                                      </p:cBhvr>
                                      <p:to>
                                        <p:strVal val="visible"/>
                                      </p:to>
                                    </p:set>
                                    <p:animEffect transition="in" filter="blinds(horizontal)">
                                      <p:cBhvr>
                                        <p:cTn id="70" dur="500"/>
                                        <p:tgtEl>
                                          <p:spTgt spid="17425"/>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17428"/>
                                        </p:tgtEl>
                                        <p:attrNameLst>
                                          <p:attrName>style.visibility</p:attrName>
                                        </p:attrNameLst>
                                      </p:cBhvr>
                                      <p:to>
                                        <p:strVal val="visible"/>
                                      </p:to>
                                    </p:set>
                                    <p:animEffect transition="in" filter="blinds(horizontal)">
                                      <p:cBhvr>
                                        <p:cTn id="75" dur="500"/>
                                        <p:tgtEl>
                                          <p:spTgt spid="17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p:bldP spid="17412" grpId="0" animBg="1"/>
      <p:bldP spid="17415" grpId="0" animBg="1"/>
      <p:bldP spid="17417" grpId="0" animBg="1"/>
      <p:bldP spid="17421" grpId="0" animBg="1"/>
      <p:bldP spid="17429" grpId="0" animBg="1"/>
      <p:bldP spid="17430" grpId="0" animBg="1"/>
      <p:bldP spid="17431" grpId="0" animBg="1"/>
      <p:bldP spid="17432" grpId="0" animBg="1"/>
      <p:bldP spid="17433" grpId="0" animBg="1"/>
      <p:bldP spid="17434" grpId="0" animBg="1"/>
      <p:bldP spid="17435" grpId="0" animBg="1"/>
      <p:bldP spid="17436" grpId="0" animBg="1"/>
      <p:bldP spid="17437" grpId="0" animBg="1"/>
      <p:bldP spid="174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body" idx="1"/>
          </p:nvPr>
        </p:nvSpPr>
        <p:spPr>
          <a:xfrm>
            <a:off x="457200" y="914400"/>
            <a:ext cx="8382000" cy="5302250"/>
          </a:xfrm>
        </p:spPr>
        <p:txBody>
          <a:bodyPr/>
          <a:lstStyle/>
          <a:p>
            <a:pPr algn="just" eaLnBrk="1" hangingPunct="1">
              <a:lnSpc>
                <a:spcPct val="125000"/>
              </a:lnSpc>
              <a:buFont typeface="Wingdings" panose="05000000000000000000" charset="0"/>
              <a:buNone/>
            </a:pPr>
            <a:r>
              <a:rPr lang="en-US" altLang="zh-CN">
                <a:solidFill>
                  <a:schemeClr val="tx2"/>
                </a:solidFill>
                <a:latin typeface="宋体" panose="02010600030101010101" pitchFamily="2" charset="-122"/>
              </a:rPr>
              <a:t>   </a:t>
            </a:r>
            <a:endParaRPr lang="en-US" altLang="zh-CN">
              <a:solidFill>
                <a:schemeClr val="tx2"/>
              </a:solidFill>
            </a:endParaRPr>
          </a:p>
          <a:p>
            <a:pPr>
              <a:spcBef>
                <a:spcPct val="0"/>
              </a:spcBef>
              <a:buFont typeface="Wingdings" panose="05000000000000000000" charset="0"/>
              <a:buNone/>
            </a:pPr>
            <a:r>
              <a:rPr lang="en-US" altLang="zh-CN">
                <a:solidFill>
                  <a:schemeClr val="tx2"/>
                </a:solidFill>
                <a:latin typeface="宋体" panose="02010600030101010101" pitchFamily="2" charset="-122"/>
              </a:rPr>
              <a:t>     </a:t>
            </a:r>
            <a:endParaRPr lang="en-US" altLang="zh-CN">
              <a:solidFill>
                <a:schemeClr val="tx2"/>
              </a:solidFill>
              <a:latin typeface="华文琥珀" panose="02010800040101010101" pitchFamily="2" charset="-122"/>
              <a:ea typeface="华文琥珀" panose="02010800040101010101" pitchFamily="2" charset="-122"/>
            </a:endParaRPr>
          </a:p>
        </p:txBody>
      </p:sp>
      <p:sp>
        <p:nvSpPr>
          <p:cNvPr id="3077" name="Rectangle 5"/>
          <p:cNvSpPr>
            <a:spLocks noChangeArrowheads="1"/>
          </p:cNvSpPr>
          <p:nvPr/>
        </p:nvSpPr>
        <p:spPr bwMode="auto">
          <a:xfrm>
            <a:off x="857250" y="785813"/>
            <a:ext cx="4303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kumimoji="1" lang="zh-CN" altLang="en-US" sz="3200" b="1">
                <a:solidFill>
                  <a:schemeClr val="tx2"/>
                </a:solidFill>
                <a:latin typeface="楷体_GB2312" panose="02010609030101010101" pitchFamily="49" charset="-122"/>
                <a:ea typeface="楷体_GB2312" panose="02010609030101010101" pitchFamily="49" charset="-122"/>
              </a:rPr>
              <a:t>典型相关分析的思想：</a:t>
            </a:r>
            <a:endParaRPr kumimoji="1" lang="zh-CN" altLang="en-US" sz="3200" b="1">
              <a:solidFill>
                <a:schemeClr val="tx2"/>
              </a:solidFill>
              <a:latin typeface="楷体_GB2312" panose="02010609030101010101" pitchFamily="49" charset="-122"/>
              <a:ea typeface="楷体_GB2312" panose="02010609030101010101" pitchFamily="49" charset="-122"/>
            </a:endParaRPr>
          </a:p>
        </p:txBody>
      </p:sp>
      <p:sp>
        <p:nvSpPr>
          <p:cNvPr id="3078" name="Rectangle 6"/>
          <p:cNvSpPr>
            <a:spLocks noChangeArrowheads="1"/>
          </p:cNvSpPr>
          <p:nvPr/>
        </p:nvSpPr>
        <p:spPr bwMode="auto">
          <a:xfrm>
            <a:off x="285750" y="2071688"/>
            <a:ext cx="85693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3200">
                <a:solidFill>
                  <a:schemeClr val="tx2"/>
                </a:solidFill>
                <a:latin typeface="宋体" panose="02010600030101010101" pitchFamily="2" charset="-122"/>
              </a:rPr>
              <a:t>    </a:t>
            </a:r>
            <a:r>
              <a:rPr kumimoji="1" lang="zh-CN" altLang="en-US" sz="3200">
                <a:solidFill>
                  <a:schemeClr val="tx2"/>
                </a:solidFill>
                <a:latin typeface="宋体" panose="02010600030101010101" pitchFamily="2" charset="-122"/>
              </a:rPr>
              <a:t>首先分别在每组变量中找出第一对线性组合，使其具有最大相关性，</a:t>
            </a:r>
            <a:endParaRPr kumimoji="1" lang="zh-CN" altLang="en-US" sz="3200">
              <a:solidFill>
                <a:schemeClr val="tx2"/>
              </a:solidFill>
              <a:latin typeface="Times New Roman" panose="02020603050405020304" pitchFamily="18" charset="0"/>
            </a:endParaRPr>
          </a:p>
        </p:txBody>
      </p:sp>
      <p:sp>
        <p:nvSpPr>
          <p:cNvPr id="18437" name="Rectangle 7"/>
          <p:cNvSpPr>
            <a:spLocks noChangeArrowheads="1"/>
          </p:cNvSpPr>
          <p:nvPr/>
        </p:nvSpPr>
        <p:spPr bwMode="auto">
          <a:xfrm>
            <a:off x="0" y="31242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333375" algn="just"/>
            <a:r>
              <a:rPr kumimoji="1" lang="en-US" altLang="zh-CN" sz="1000">
                <a:latin typeface="宋体" panose="02010600030101010101" pitchFamily="2" charset="-122"/>
              </a:rPr>
              <a:t>          </a:t>
            </a:r>
            <a:endParaRPr kumimoji="1" lang="en-US" altLang="zh-CN" sz="1000">
              <a:latin typeface="Times New Roman" panose="02020603050405020304" pitchFamily="18" charset="0"/>
            </a:endParaRPr>
          </a:p>
          <a:p>
            <a:pPr indent="333375" eaLnBrk="0" hangingPunct="0"/>
            <a:endParaRPr kumimoji="1" lang="en-US" altLang="zh-CN" sz="2400">
              <a:latin typeface="Times New Roman" panose="02020603050405020304" pitchFamily="18" charset="0"/>
              <a:ea typeface="华文琥珀" panose="02010800040101010101" pitchFamily="2" charset="-122"/>
            </a:endParaRPr>
          </a:p>
        </p:txBody>
      </p:sp>
      <p:graphicFrame>
        <p:nvGraphicFramePr>
          <p:cNvPr id="3080" name="Object 8"/>
          <p:cNvGraphicFramePr>
            <a:graphicFrameLocks noChangeAspect="1"/>
          </p:cNvGraphicFramePr>
          <p:nvPr/>
        </p:nvGraphicFramePr>
        <p:xfrm>
          <a:off x="1357313" y="3500438"/>
          <a:ext cx="5041900" cy="1357312"/>
        </p:xfrm>
        <a:graphic>
          <a:graphicData uri="http://schemas.openxmlformats.org/presentationml/2006/ole">
            <mc:AlternateContent xmlns:mc="http://schemas.openxmlformats.org/markup-compatibility/2006">
              <mc:Choice xmlns:v="urn:schemas-microsoft-com:vml" Requires="v">
                <p:oleObj spid="_x0000_s6156" name="Equation" r:id="rId1" imgW="3090545" imgH="728980" progId="Equation.DSMT4">
                  <p:embed/>
                </p:oleObj>
              </mc:Choice>
              <mc:Fallback>
                <p:oleObj name="Equation" r:id="rId1" imgW="3090545" imgH="728980" progId="Equation.DSMT4">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3500438"/>
                        <a:ext cx="50419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9" name="Rectangle 11"/>
          <p:cNvSpPr>
            <a:spLocks noChangeArrowheads="1"/>
          </p:cNvSpPr>
          <p:nvPr/>
        </p:nvSpPr>
        <p:spPr bwMode="auto">
          <a:xfrm>
            <a:off x="0" y="31242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66700" algn="just"/>
            <a:r>
              <a:rPr kumimoji="1" lang="en-US" altLang="zh-CN" sz="1000">
                <a:latin typeface="宋体" panose="02010600030101010101" pitchFamily="2" charset="-122"/>
              </a:rPr>
              <a:t>          </a:t>
            </a:r>
            <a:endParaRPr kumimoji="1" lang="en-US" altLang="zh-CN" sz="1000">
              <a:latin typeface="Times New Roman" panose="02020603050405020304" pitchFamily="18" charset="0"/>
            </a:endParaRPr>
          </a:p>
          <a:p>
            <a:pPr indent="266700" eaLnBrk="0" hangingPunct="0"/>
            <a:endParaRPr kumimoji="1" lang="en-US" altLang="zh-CN" sz="2400">
              <a:latin typeface="Times New Roman" panose="02020603050405020304" pitchFamily="18" charset="0"/>
              <a:ea typeface="华文琥珀" panose="02010800040101010101" pitchFamily="2" charset="-122"/>
            </a:endParaRPr>
          </a:p>
        </p:txBody>
      </p:sp>
      <p:graphicFrame>
        <p:nvGraphicFramePr>
          <p:cNvPr id="18440" name="Object 13"/>
          <p:cNvGraphicFramePr>
            <a:graphicFrameLocks noChangeAspect="1"/>
          </p:cNvGraphicFramePr>
          <p:nvPr/>
        </p:nvGraphicFramePr>
        <p:xfrm>
          <a:off x="4316413" y="6500813"/>
          <a:ext cx="188912" cy="309562"/>
        </p:xfrm>
        <a:graphic>
          <a:graphicData uri="http://schemas.openxmlformats.org/presentationml/2006/ole">
            <mc:AlternateContent xmlns:mc="http://schemas.openxmlformats.org/markup-compatibility/2006">
              <mc:Choice xmlns:v="urn:schemas-microsoft-com:vml" Requires="v">
                <p:oleObj spid="_x0000_s6157" name="Equation" r:id="rId3" imgW="29210" imgH="139065" progId="Equation.DSMT4">
                  <p:embed/>
                </p:oleObj>
              </mc:Choice>
              <mc:Fallback>
                <p:oleObj name="Equation" r:id="rId3" imgW="29210" imgH="139065"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6413" y="6500813"/>
                        <a:ext cx="188912"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blinds(horizontal)">
                                      <p:cBhvr>
                                        <p:cTn id="7" dur="500"/>
                                        <p:tgtEl>
                                          <p:spTgt spid="30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blinds(horizontal)">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blinds(horizontal)">
                                      <p:cBhvr>
                                        <p:cTn id="17"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P spid="30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536B7261-1B44-4E4C-8519-1790F3181505}" type="slidenum">
              <a:rPr lang="en-US" altLang="zh-CN" sz="1400" smtClean="0"/>
            </a:fld>
            <a:endParaRPr lang="en-US" altLang="zh-CN" sz="1400"/>
          </a:p>
        </p:txBody>
      </p:sp>
      <p:sp>
        <p:nvSpPr>
          <p:cNvPr id="123908" name="Rectangle 4"/>
          <p:cNvSpPr>
            <a:spLocks noChangeArrowheads="1"/>
          </p:cNvSpPr>
          <p:nvPr/>
        </p:nvSpPr>
        <p:spPr bwMode="auto">
          <a:xfrm>
            <a:off x="468313" y="476250"/>
            <a:ext cx="8135937"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3200">
                <a:solidFill>
                  <a:schemeClr val="tx2"/>
                </a:solidFill>
              </a:rPr>
              <a:t>       </a:t>
            </a:r>
            <a:r>
              <a:rPr kumimoji="1" lang="zh-CN" altLang="en-US" sz="3200">
                <a:solidFill>
                  <a:schemeClr val="tx2"/>
                </a:solidFill>
              </a:rPr>
              <a:t>然后再在每组变量中找出第二对线性组合，使其分别与本组内的第一线性组合不相关，第二对本身具有次大的相关性。</a:t>
            </a:r>
            <a:endParaRPr kumimoji="1" lang="zh-CN" altLang="en-US" sz="3200"/>
          </a:p>
        </p:txBody>
      </p:sp>
      <p:sp>
        <p:nvSpPr>
          <p:cNvPr id="123909" name="Rectangle 5"/>
          <p:cNvSpPr>
            <a:spLocks noChangeArrowheads="1"/>
          </p:cNvSpPr>
          <p:nvPr/>
        </p:nvSpPr>
        <p:spPr bwMode="auto">
          <a:xfrm>
            <a:off x="323850" y="3860800"/>
            <a:ext cx="842486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t>     </a:t>
            </a:r>
            <a:r>
              <a:rPr lang="en-US" altLang="zh-CN" sz="3200">
                <a:latin typeface="Times New Roman" panose="02020603050405020304" pitchFamily="18" charset="0"/>
                <a:cs typeface="Times New Roman" panose="02020603050405020304" pitchFamily="18" charset="0"/>
              </a:rPr>
              <a:t>u</a:t>
            </a:r>
            <a:r>
              <a:rPr lang="en-US" altLang="zh-CN" sz="3200" baseline="-25000">
                <a:latin typeface="Times New Roman" panose="02020603050405020304" pitchFamily="18" charset="0"/>
                <a:cs typeface="Times New Roman" panose="02020603050405020304" pitchFamily="18" charset="0"/>
              </a:rPr>
              <a:t>2</a:t>
            </a:r>
            <a:r>
              <a:rPr lang="zh-CN" altLang="en-US" sz="3200"/>
              <a:t>和</a:t>
            </a:r>
            <a:r>
              <a:rPr lang="en-US" altLang="zh-CN" sz="3200">
                <a:latin typeface="Times New Roman" panose="02020603050405020304" pitchFamily="18" charset="0"/>
                <a:cs typeface="Times New Roman" panose="02020603050405020304" pitchFamily="18" charset="0"/>
              </a:rPr>
              <a:t>v</a:t>
            </a:r>
            <a:r>
              <a:rPr lang="en-US" altLang="zh-CN" sz="3200" baseline="-25000">
                <a:latin typeface="Times New Roman" panose="02020603050405020304" pitchFamily="18" charset="0"/>
                <a:cs typeface="Times New Roman" panose="02020603050405020304" pitchFamily="18" charset="0"/>
              </a:rPr>
              <a:t>2</a:t>
            </a:r>
            <a:r>
              <a:rPr lang="zh-CN" altLang="en-US" sz="3200"/>
              <a:t>与</a:t>
            </a:r>
            <a:r>
              <a:rPr lang="en-US" altLang="zh-CN" sz="3200">
                <a:latin typeface="Times New Roman" panose="02020603050405020304" pitchFamily="18" charset="0"/>
                <a:cs typeface="Times New Roman" panose="02020603050405020304" pitchFamily="18" charset="0"/>
              </a:rPr>
              <a:t>u</a:t>
            </a:r>
            <a:r>
              <a:rPr lang="en-US" altLang="zh-CN" sz="3200" baseline="-25000">
                <a:latin typeface="Times New Roman" panose="02020603050405020304" pitchFamily="18" charset="0"/>
                <a:cs typeface="Times New Roman" panose="02020603050405020304" pitchFamily="18" charset="0"/>
              </a:rPr>
              <a:t>1</a:t>
            </a:r>
            <a:r>
              <a:rPr lang="zh-CN" altLang="en-US" sz="3200"/>
              <a:t>和</a:t>
            </a:r>
            <a:r>
              <a:rPr lang="en-US" altLang="zh-CN" sz="3200">
                <a:latin typeface="Times New Roman" panose="02020603050405020304" pitchFamily="18" charset="0"/>
                <a:cs typeface="Times New Roman" panose="02020603050405020304" pitchFamily="18" charset="0"/>
              </a:rPr>
              <a:t>v</a:t>
            </a:r>
            <a:r>
              <a:rPr lang="en-US" altLang="zh-CN" sz="3200" baseline="-25000">
                <a:latin typeface="Times New Roman" panose="02020603050405020304" pitchFamily="18" charset="0"/>
                <a:cs typeface="Times New Roman" panose="02020603050405020304" pitchFamily="18" charset="0"/>
              </a:rPr>
              <a:t>1</a:t>
            </a:r>
            <a:r>
              <a:rPr lang="zh-CN" altLang="en-US" sz="3200"/>
              <a:t>相互独立，但</a:t>
            </a:r>
            <a:r>
              <a:rPr lang="en-US" altLang="zh-CN" sz="3200">
                <a:latin typeface="Times New Roman" panose="02020603050405020304" pitchFamily="18" charset="0"/>
                <a:cs typeface="Times New Roman" panose="02020603050405020304" pitchFamily="18" charset="0"/>
              </a:rPr>
              <a:t>u</a:t>
            </a:r>
            <a:r>
              <a:rPr lang="en-US" altLang="zh-CN" sz="3200" baseline="-25000">
                <a:latin typeface="Times New Roman" panose="02020603050405020304" pitchFamily="18" charset="0"/>
                <a:cs typeface="Times New Roman" panose="02020603050405020304" pitchFamily="18" charset="0"/>
              </a:rPr>
              <a:t>2</a:t>
            </a:r>
            <a:r>
              <a:rPr lang="zh-CN" altLang="en-US" sz="3200"/>
              <a:t>和</a:t>
            </a:r>
            <a:r>
              <a:rPr lang="en-US" altLang="zh-CN" sz="3200">
                <a:latin typeface="Times New Roman" panose="02020603050405020304" pitchFamily="18" charset="0"/>
                <a:cs typeface="Times New Roman" panose="02020603050405020304" pitchFamily="18" charset="0"/>
              </a:rPr>
              <a:t>v</a:t>
            </a:r>
            <a:r>
              <a:rPr lang="en-US" altLang="zh-CN" sz="3200" baseline="-25000">
                <a:latin typeface="Times New Roman" panose="02020603050405020304" pitchFamily="18" charset="0"/>
                <a:cs typeface="Times New Roman" panose="02020603050405020304" pitchFamily="18" charset="0"/>
              </a:rPr>
              <a:t>2</a:t>
            </a:r>
            <a:r>
              <a:rPr lang="zh-CN" altLang="en-US" sz="3200"/>
              <a:t>相关。如此继续下去，直至进行到</a:t>
            </a:r>
            <a:r>
              <a:rPr lang="en-US" altLang="zh-CN" sz="3200">
                <a:latin typeface="Times New Roman" panose="02020603050405020304" pitchFamily="18" charset="0"/>
                <a:cs typeface="Times New Roman" panose="02020603050405020304" pitchFamily="18" charset="0"/>
              </a:rPr>
              <a:t>r</a:t>
            </a:r>
            <a:r>
              <a:rPr lang="zh-CN" altLang="en-US" sz="3200"/>
              <a:t>步，</a:t>
            </a:r>
            <a:r>
              <a:rPr kumimoji="1" lang="zh-CN" altLang="en-US" sz="3200">
                <a:solidFill>
                  <a:schemeClr val="tx2"/>
                </a:solidFill>
              </a:rPr>
              <a:t>两组变量的相关性被提取完为止。</a:t>
            </a:r>
            <a:r>
              <a:rPr lang="en-US" altLang="zh-CN" sz="3200"/>
              <a:t>r</a:t>
            </a:r>
            <a:r>
              <a:rPr lang="en-US" altLang="zh-CN" sz="3200">
                <a:sym typeface="Symbol" panose="05050102010706020507" pitchFamily="18" charset="2"/>
              </a:rPr>
              <a:t></a:t>
            </a:r>
            <a:r>
              <a:rPr lang="en-US" altLang="zh-CN" sz="3200"/>
              <a:t>min(p,q)</a:t>
            </a:r>
            <a:r>
              <a:rPr lang="zh-CN" altLang="en-US" sz="3200"/>
              <a:t>，可以得到</a:t>
            </a:r>
            <a:r>
              <a:rPr lang="en-US" altLang="zh-CN" sz="3200">
                <a:latin typeface="Times New Roman" panose="02020603050405020304" pitchFamily="18" charset="0"/>
                <a:cs typeface="Times New Roman" panose="02020603050405020304" pitchFamily="18" charset="0"/>
              </a:rPr>
              <a:t>r</a:t>
            </a:r>
            <a:r>
              <a:rPr lang="zh-CN" altLang="en-US" sz="3200"/>
              <a:t>组变量。</a:t>
            </a:r>
            <a:endParaRPr kumimoji="1" lang="zh-CN" altLang="en-US" sz="3200">
              <a:solidFill>
                <a:schemeClr val="tx2"/>
              </a:solidFill>
            </a:endParaRPr>
          </a:p>
        </p:txBody>
      </p:sp>
      <p:graphicFrame>
        <p:nvGraphicFramePr>
          <p:cNvPr id="123910" name="Object 6"/>
          <p:cNvGraphicFramePr>
            <a:graphicFrameLocks noChangeAspect="1"/>
          </p:cNvGraphicFramePr>
          <p:nvPr/>
        </p:nvGraphicFramePr>
        <p:xfrm>
          <a:off x="2124075" y="2420938"/>
          <a:ext cx="4240213" cy="1120775"/>
        </p:xfrm>
        <a:graphic>
          <a:graphicData uri="http://schemas.openxmlformats.org/presentationml/2006/ole">
            <mc:AlternateContent xmlns:mc="http://schemas.openxmlformats.org/markup-compatibility/2006">
              <mc:Choice xmlns:v="urn:schemas-microsoft-com:vml" Requires="v">
                <p:oleObj spid="_x0000_s7175" name="Equation" r:id="rId1" imgW="3177540" imgH="728980" progId="Equation.DSMT4">
                  <p:embed/>
                </p:oleObj>
              </mc:Choice>
              <mc:Fallback>
                <p:oleObj name="Equation" r:id="rId1" imgW="3177540" imgH="72898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420938"/>
                        <a:ext cx="4240213"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blinds(horizontal)">
                                      <p:cBhvr>
                                        <p:cTn id="7" dur="500"/>
                                        <p:tgtEl>
                                          <p:spTgt spid="1239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3910"/>
                                        </p:tgtEl>
                                        <p:attrNameLst>
                                          <p:attrName>style.visibility</p:attrName>
                                        </p:attrNameLst>
                                      </p:cBhvr>
                                      <p:to>
                                        <p:strVal val="visible"/>
                                      </p:to>
                                    </p:set>
                                    <p:animEffect transition="in" filter="blinds(horizontal)">
                                      <p:cBhvr>
                                        <p:cTn id="12" dur="500"/>
                                        <p:tgtEl>
                                          <p:spTgt spid="1239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3909"/>
                                        </p:tgtEl>
                                        <p:attrNameLst>
                                          <p:attrName>style.visibility</p:attrName>
                                        </p:attrNameLst>
                                      </p:cBhvr>
                                      <p:to>
                                        <p:strVal val="visible"/>
                                      </p:to>
                                    </p:set>
                                    <p:animEffect transition="in" filter="blinds(horizontal)">
                                      <p:cBhvr>
                                        <p:cTn id="17" dur="500"/>
                                        <p:tgtEl>
                                          <p:spTgt spid="123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0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250825" y="333375"/>
            <a:ext cx="8613775" cy="1079500"/>
          </a:xfrm>
        </p:spPr>
        <p:txBody>
          <a:bodyPr/>
          <a:lstStyle/>
          <a:p>
            <a:pPr algn="l" eaLnBrk="1" hangingPunct="1"/>
            <a:r>
              <a:rPr lang="zh-CN" altLang="en-US"/>
              <a:t>二、</a:t>
            </a:r>
            <a:r>
              <a:rPr lang="zh-CN" altLang="en-US" b="1">
                <a:ea typeface="楷体_GB2312" panose="02010609030101010101" pitchFamily="49" charset="-122"/>
              </a:rPr>
              <a:t>典型相关的数学描述</a:t>
            </a:r>
            <a:r>
              <a:rPr lang="zh-CN" altLang="en-US"/>
              <a:t> </a:t>
            </a:r>
            <a:endParaRPr lang="zh-CN" altLang="en-US"/>
          </a:p>
        </p:txBody>
      </p:sp>
      <p:sp>
        <p:nvSpPr>
          <p:cNvPr id="39939" name="Rectangle 3"/>
          <p:cNvSpPr>
            <a:spLocks noGrp="1" noRot="1" noChangeArrowheads="1"/>
          </p:cNvSpPr>
          <p:nvPr>
            <p:ph type="body" idx="1"/>
          </p:nvPr>
        </p:nvSpPr>
        <p:spPr>
          <a:xfrm>
            <a:off x="468313" y="2276475"/>
            <a:ext cx="7772400" cy="504825"/>
          </a:xfrm>
        </p:spPr>
        <p:txBody>
          <a:bodyPr/>
          <a:lstStyle/>
          <a:p>
            <a:pPr eaLnBrk="1" hangingPunct="1">
              <a:buFont typeface="Wingdings" panose="05000000000000000000" charset="0"/>
              <a:buNone/>
            </a:pPr>
            <a:r>
              <a:rPr lang="zh-CN" altLang="en-US" sz="2800">
                <a:latin typeface="宋体" panose="02010600030101010101" pitchFamily="2" charset="-122"/>
              </a:rPr>
              <a:t>考虑两组变量的向量 </a:t>
            </a:r>
            <a:endParaRPr lang="zh-CN" altLang="en-US" sz="2800">
              <a:latin typeface="宋体" panose="02010600030101010101" pitchFamily="2" charset="-122"/>
            </a:endParaRPr>
          </a:p>
        </p:txBody>
      </p:sp>
      <p:graphicFrame>
        <p:nvGraphicFramePr>
          <p:cNvPr id="39940" name="Object 4"/>
          <p:cNvGraphicFramePr>
            <a:graphicFrameLocks noChangeAspect="1"/>
          </p:cNvGraphicFramePr>
          <p:nvPr/>
        </p:nvGraphicFramePr>
        <p:xfrm>
          <a:off x="3995738" y="2349500"/>
          <a:ext cx="4267200" cy="427038"/>
        </p:xfrm>
        <a:graphic>
          <a:graphicData uri="http://schemas.openxmlformats.org/presentationml/2006/ole">
            <mc:AlternateContent xmlns:mc="http://schemas.openxmlformats.org/markup-compatibility/2006">
              <mc:Choice xmlns:v="urn:schemas-microsoft-com:vml" Requires="v">
                <p:oleObj spid="_x0000_s8209" name="Equation" r:id="rId1" imgW="4267200" imgH="469900" progId="Equation.DSMT4">
                  <p:embed/>
                </p:oleObj>
              </mc:Choice>
              <mc:Fallback>
                <p:oleObj name="Equation" r:id="rId1" imgW="4267200" imgH="4699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2349500"/>
                        <a:ext cx="4267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3" name="Rectangle 7"/>
          <p:cNvSpPr>
            <a:spLocks noChangeArrowheads="1"/>
          </p:cNvSpPr>
          <p:nvPr/>
        </p:nvSpPr>
        <p:spPr bwMode="auto">
          <a:xfrm>
            <a:off x="323850" y="3284538"/>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a:latin typeface="Times New Roman" panose="02020603050405020304" pitchFamily="18" charset="0"/>
              </a:rPr>
              <a:t>其协方差阵为</a:t>
            </a:r>
            <a:endParaRPr kumimoji="1" lang="zh-CN" altLang="en-US" sz="2800">
              <a:latin typeface="Times New Roman" panose="02020603050405020304" pitchFamily="18" charset="0"/>
            </a:endParaRPr>
          </a:p>
          <a:p>
            <a:pPr eaLnBrk="0" hangingPunct="0"/>
            <a:endParaRPr kumimoji="1" lang="en-US" altLang="zh-CN" sz="2800">
              <a:latin typeface="Times New Roman" panose="02020603050405020304" pitchFamily="18" charset="0"/>
            </a:endParaRPr>
          </a:p>
        </p:txBody>
      </p:sp>
      <p:graphicFrame>
        <p:nvGraphicFramePr>
          <p:cNvPr id="39942" name="Object 6"/>
          <p:cNvGraphicFramePr>
            <a:graphicFrameLocks noChangeAspect="1"/>
          </p:cNvGraphicFramePr>
          <p:nvPr/>
        </p:nvGraphicFramePr>
        <p:xfrm>
          <a:off x="2700338" y="3284538"/>
          <a:ext cx="2552700" cy="1203325"/>
        </p:xfrm>
        <a:graphic>
          <a:graphicData uri="http://schemas.openxmlformats.org/presentationml/2006/ole">
            <mc:AlternateContent xmlns:mc="http://schemas.openxmlformats.org/markup-compatibility/2006">
              <mc:Choice xmlns:v="urn:schemas-microsoft-com:vml" Requires="v">
                <p:oleObj spid="_x0000_s8210" name="Equation" r:id="rId3" imgW="2552700" imgH="1549400" progId="Equation.DSMT4">
                  <p:embed/>
                </p:oleObj>
              </mc:Choice>
              <mc:Fallback>
                <p:oleObj name="Equation" r:id="rId3" imgW="2552700" imgH="15494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3284538"/>
                        <a:ext cx="25527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6" name="Rectangle 10"/>
          <p:cNvSpPr>
            <a:spLocks noChangeArrowheads="1"/>
          </p:cNvSpPr>
          <p:nvPr/>
        </p:nvSpPr>
        <p:spPr bwMode="auto">
          <a:xfrm>
            <a:off x="755650" y="1517650"/>
            <a:ext cx="2216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chemeClr val="tx2"/>
                </a:solidFill>
              </a:rPr>
              <a:t>（一）想法</a:t>
            </a:r>
            <a:endParaRPr lang="zh-CN" altLang="en-US" sz="3200">
              <a:solidFill>
                <a:schemeClr val="tx2"/>
              </a:solidFill>
            </a:endParaRPr>
          </a:p>
        </p:txBody>
      </p:sp>
      <p:sp>
        <p:nvSpPr>
          <p:cNvPr id="39947" name="Rectangle 11"/>
          <p:cNvSpPr>
            <a:spLocks noChangeArrowheads="1"/>
          </p:cNvSpPr>
          <p:nvPr/>
        </p:nvSpPr>
        <p:spPr bwMode="auto">
          <a:xfrm>
            <a:off x="0" y="4437063"/>
            <a:ext cx="9144000"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kumimoji="1" lang="en-US" altLang="zh-CN" sz="3200">
                <a:latin typeface="宋体" panose="02010600030101010101" pitchFamily="2" charset="-122"/>
              </a:rPr>
              <a:t>       </a:t>
            </a:r>
            <a:r>
              <a:rPr kumimoji="1" lang="zh-CN" altLang="en-US" sz="3200">
                <a:latin typeface="宋体" panose="02010600030101010101" pitchFamily="2" charset="-122"/>
              </a:rPr>
              <a:t>其中</a:t>
            </a:r>
            <a:r>
              <a:rPr kumimoji="1" lang="zh-CN" altLang="en-US" sz="3200">
                <a:latin typeface="宋体" panose="02010600030101010101" pitchFamily="2" charset="-122"/>
                <a:sym typeface="Symbol" panose="05050102010706020507" pitchFamily="18" charset="2"/>
              </a:rPr>
              <a:t></a:t>
            </a:r>
            <a:r>
              <a:rPr kumimoji="1" lang="en-US" altLang="zh-CN" sz="3200" baseline="-30000">
                <a:latin typeface="宋体" panose="02010600030101010101" pitchFamily="2" charset="-122"/>
              </a:rPr>
              <a:t>11</a:t>
            </a:r>
            <a:r>
              <a:rPr kumimoji="1" lang="zh-CN" altLang="en-US" sz="3200">
                <a:latin typeface="宋体" panose="02010600030101010101" pitchFamily="2" charset="-122"/>
                <a:sym typeface="Symbol" panose="05050102010706020507" pitchFamily="18" charset="2"/>
              </a:rPr>
              <a:t>是第一组变量的协方差矩阵；</a:t>
            </a:r>
            <a:r>
              <a:rPr kumimoji="1" lang="en-US" altLang="zh-CN" sz="3200" baseline="-30000">
                <a:latin typeface="宋体" panose="02010600030101010101" pitchFamily="2" charset="-122"/>
              </a:rPr>
              <a:t>22</a:t>
            </a:r>
            <a:r>
              <a:rPr kumimoji="1" lang="zh-CN" altLang="en-US" sz="3200">
                <a:latin typeface="宋体" panose="02010600030101010101" pitchFamily="2" charset="-122"/>
                <a:sym typeface="Symbol" panose="05050102010706020507" pitchFamily="18" charset="2"/>
              </a:rPr>
              <a:t>是第二组变量的协方差矩阵；      </a:t>
            </a:r>
            <a:r>
              <a:rPr kumimoji="1" lang="zh-CN" altLang="en-US" sz="3200">
                <a:latin typeface="宋体" panose="02010600030101010101" pitchFamily="2" charset="-122"/>
              </a:rPr>
              <a:t>是</a:t>
            </a:r>
            <a:r>
              <a:rPr kumimoji="1" lang="en-US" altLang="zh-CN" sz="3200">
                <a:latin typeface="宋体" panose="02010600030101010101" pitchFamily="2" charset="-122"/>
              </a:rPr>
              <a:t>X</a:t>
            </a:r>
            <a:r>
              <a:rPr kumimoji="1" lang="zh-CN" altLang="en-US" sz="3200">
                <a:latin typeface="宋体" panose="02010600030101010101" pitchFamily="2" charset="-122"/>
              </a:rPr>
              <a:t>和</a:t>
            </a:r>
            <a:r>
              <a:rPr kumimoji="1" lang="en-US" altLang="zh-CN" sz="3200">
                <a:latin typeface="宋体" panose="02010600030101010101" pitchFamily="2" charset="-122"/>
              </a:rPr>
              <a:t>Y</a:t>
            </a:r>
            <a:r>
              <a:rPr kumimoji="1" lang="zh-CN" altLang="en-US" sz="3200">
                <a:latin typeface="宋体" panose="02010600030101010101" pitchFamily="2" charset="-122"/>
              </a:rPr>
              <a:t>的</a:t>
            </a:r>
            <a:r>
              <a:rPr kumimoji="1" lang="zh-CN" altLang="en-US" sz="3200">
                <a:latin typeface="宋体" panose="02010600030101010101" pitchFamily="2" charset="-122"/>
                <a:sym typeface="Symbol" panose="05050102010706020507" pitchFamily="18" charset="2"/>
              </a:rPr>
              <a:t>协方差矩阵。</a:t>
            </a:r>
            <a:endParaRPr kumimoji="1" lang="zh-CN" altLang="en-US" sz="3200">
              <a:latin typeface="宋体" panose="02010600030101010101" pitchFamily="2" charset="-122"/>
              <a:sym typeface="Symbol" panose="05050102010706020507" pitchFamily="18" charset="2"/>
            </a:endParaRPr>
          </a:p>
        </p:txBody>
      </p:sp>
      <p:graphicFrame>
        <p:nvGraphicFramePr>
          <p:cNvPr id="39948" name="Object 12"/>
          <p:cNvGraphicFramePr>
            <a:graphicFrameLocks noChangeAspect="1"/>
          </p:cNvGraphicFramePr>
          <p:nvPr/>
        </p:nvGraphicFramePr>
        <p:xfrm>
          <a:off x="4932363" y="5300663"/>
          <a:ext cx="1244600" cy="431800"/>
        </p:xfrm>
        <a:graphic>
          <a:graphicData uri="http://schemas.openxmlformats.org/presentationml/2006/ole">
            <mc:AlternateContent xmlns:mc="http://schemas.openxmlformats.org/markup-compatibility/2006">
              <mc:Choice xmlns:v="urn:schemas-microsoft-com:vml" Requires="v">
                <p:oleObj spid="_x0000_s8211" name="Equation" r:id="rId5" imgW="1244600" imgH="431800" progId="Equation.DSMT4">
                  <p:embed/>
                </p:oleObj>
              </mc:Choice>
              <mc:Fallback>
                <p:oleObj name="Equation" r:id="rId5" imgW="1244600" imgH="4318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5300663"/>
                        <a:ext cx="1244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blinds(horizontal)">
                                      <p:cBhvr>
                                        <p:cTn id="7" dur="500"/>
                                        <p:tgtEl>
                                          <p:spTgt spid="399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946"/>
                                        </p:tgtEl>
                                        <p:attrNameLst>
                                          <p:attrName>style.visibility</p:attrName>
                                        </p:attrNameLst>
                                      </p:cBhvr>
                                      <p:to>
                                        <p:strVal val="visible"/>
                                      </p:to>
                                    </p:set>
                                    <p:animEffect transition="in" filter="blinds(horizontal)">
                                      <p:cBhvr>
                                        <p:cTn id="12" dur="500"/>
                                        <p:tgtEl>
                                          <p:spTgt spid="399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939">
                                            <p:txEl>
                                              <p:pRg st="0" end="0"/>
                                            </p:txEl>
                                          </p:spTgt>
                                        </p:tgtEl>
                                        <p:attrNameLst>
                                          <p:attrName>style.visibility</p:attrName>
                                        </p:attrNameLst>
                                      </p:cBhvr>
                                      <p:to>
                                        <p:strVal val="visible"/>
                                      </p:to>
                                    </p:set>
                                    <p:animEffect transition="in" filter="blinds(horizontal)">
                                      <p:cBhvr>
                                        <p:cTn id="17" dur="500"/>
                                        <p:tgtEl>
                                          <p:spTgt spid="39939">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9940"/>
                                        </p:tgtEl>
                                        <p:attrNameLst>
                                          <p:attrName>style.visibility</p:attrName>
                                        </p:attrNameLst>
                                      </p:cBhvr>
                                      <p:to>
                                        <p:strVal val="visible"/>
                                      </p:to>
                                    </p:set>
                                    <p:animEffect transition="in" filter="blinds(horizontal)">
                                      <p:cBhvr>
                                        <p:cTn id="20" dur="500"/>
                                        <p:tgtEl>
                                          <p:spTgt spid="3994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9943"/>
                                        </p:tgtEl>
                                        <p:attrNameLst>
                                          <p:attrName>style.visibility</p:attrName>
                                        </p:attrNameLst>
                                      </p:cBhvr>
                                      <p:to>
                                        <p:strVal val="visible"/>
                                      </p:to>
                                    </p:set>
                                    <p:animEffect transition="in" filter="blinds(horizontal)">
                                      <p:cBhvr>
                                        <p:cTn id="25" dur="500"/>
                                        <p:tgtEl>
                                          <p:spTgt spid="39943"/>
                                        </p:tgtEl>
                                      </p:cBhvr>
                                    </p:animEffect>
                                  </p:childTnLst>
                                </p:cTn>
                              </p:par>
                              <p:par>
                                <p:cTn id="26" presetID="3" presetClass="entr" presetSubtype="10" fill="hold" nodeType="withEffect">
                                  <p:stCondLst>
                                    <p:cond delay="0"/>
                                  </p:stCondLst>
                                  <p:childTnLst>
                                    <p:set>
                                      <p:cBhvr>
                                        <p:cTn id="27" dur="1" fill="hold">
                                          <p:stCondLst>
                                            <p:cond delay="0"/>
                                          </p:stCondLst>
                                        </p:cTn>
                                        <p:tgtEl>
                                          <p:spTgt spid="39942"/>
                                        </p:tgtEl>
                                        <p:attrNameLst>
                                          <p:attrName>style.visibility</p:attrName>
                                        </p:attrNameLst>
                                      </p:cBhvr>
                                      <p:to>
                                        <p:strVal val="visible"/>
                                      </p:to>
                                    </p:set>
                                    <p:animEffect transition="in" filter="blinds(horizontal)">
                                      <p:cBhvr>
                                        <p:cTn id="28" dur="500"/>
                                        <p:tgtEl>
                                          <p:spTgt spid="3994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9947"/>
                                        </p:tgtEl>
                                        <p:attrNameLst>
                                          <p:attrName>style.visibility</p:attrName>
                                        </p:attrNameLst>
                                      </p:cBhvr>
                                      <p:to>
                                        <p:strVal val="visible"/>
                                      </p:to>
                                    </p:set>
                                    <p:animEffect transition="in" filter="blinds(horizontal)">
                                      <p:cBhvr>
                                        <p:cTn id="33" dur="500"/>
                                        <p:tgtEl>
                                          <p:spTgt spid="39947"/>
                                        </p:tgtEl>
                                      </p:cBhvr>
                                    </p:animEffect>
                                  </p:childTnLst>
                                </p:cTn>
                              </p:par>
                              <p:par>
                                <p:cTn id="34" presetID="3" presetClass="entr" presetSubtype="10" fill="hold" nodeType="withEffect">
                                  <p:stCondLst>
                                    <p:cond delay="0"/>
                                  </p:stCondLst>
                                  <p:childTnLst>
                                    <p:set>
                                      <p:cBhvr>
                                        <p:cTn id="35" dur="1" fill="hold">
                                          <p:stCondLst>
                                            <p:cond delay="0"/>
                                          </p:stCondLst>
                                        </p:cTn>
                                        <p:tgtEl>
                                          <p:spTgt spid="39948"/>
                                        </p:tgtEl>
                                        <p:attrNameLst>
                                          <p:attrName>style.visibility</p:attrName>
                                        </p:attrNameLst>
                                      </p:cBhvr>
                                      <p:to>
                                        <p:strVal val="visible"/>
                                      </p:to>
                                    </p:set>
                                    <p:animEffect transition="in" filter="blinds(horizontal)">
                                      <p:cBhvr>
                                        <p:cTn id="36" dur="500"/>
                                        <p:tgtEl>
                                          <p:spTgt spid="39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P spid="39939" grpId="0" build="p"/>
      <p:bldP spid="39943" grpId="0"/>
      <p:bldP spid="39946" grpId="0"/>
      <p:bldP spid="399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Rot="1" noChangeArrowheads="1"/>
          </p:cNvSpPr>
          <p:nvPr>
            <p:ph type="body" idx="1"/>
          </p:nvPr>
        </p:nvSpPr>
        <p:spPr>
          <a:xfrm>
            <a:off x="468313" y="404813"/>
            <a:ext cx="7772400" cy="511175"/>
          </a:xfrm>
        </p:spPr>
        <p:txBody>
          <a:bodyPr/>
          <a:lstStyle/>
          <a:p>
            <a:pPr eaLnBrk="1" hangingPunct="1">
              <a:buFont typeface="Wingdings" panose="05000000000000000000" charset="0"/>
              <a:buNone/>
            </a:pPr>
            <a:r>
              <a:rPr lang="zh-CN" altLang="en-US" sz="2800">
                <a:ea typeface="楷体_GB2312" panose="02010609030101010101" pitchFamily="49" charset="-122"/>
              </a:rPr>
              <a:t>如果我们记两组变量的第一对线性组合为：</a:t>
            </a:r>
            <a:endParaRPr lang="zh-CN" altLang="en-US" sz="2800"/>
          </a:p>
        </p:txBody>
      </p:sp>
      <p:graphicFrame>
        <p:nvGraphicFramePr>
          <p:cNvPr id="44036" name="Object 4"/>
          <p:cNvGraphicFramePr>
            <a:graphicFrameLocks noChangeAspect="1"/>
          </p:cNvGraphicFramePr>
          <p:nvPr/>
        </p:nvGraphicFramePr>
        <p:xfrm>
          <a:off x="1403350" y="1268413"/>
          <a:ext cx="1263650" cy="393700"/>
        </p:xfrm>
        <a:graphic>
          <a:graphicData uri="http://schemas.openxmlformats.org/presentationml/2006/ole">
            <mc:AlternateContent xmlns:mc="http://schemas.openxmlformats.org/markup-compatibility/2006">
              <mc:Choice xmlns:v="urn:schemas-microsoft-com:vml" Requires="v">
                <p:oleObj spid="_x0000_s9253" name="Equation" r:id="rId1" imgW="1269365" imgH="431800" progId="Equation.DSMT4">
                  <p:embed/>
                </p:oleObj>
              </mc:Choice>
              <mc:Fallback>
                <p:oleObj name="Equation" r:id="rId1" imgW="1269365" imgH="4318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268413"/>
                        <a:ext cx="12636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8" name="Object 6"/>
          <p:cNvGraphicFramePr>
            <a:graphicFrameLocks noChangeAspect="1"/>
          </p:cNvGraphicFramePr>
          <p:nvPr/>
        </p:nvGraphicFramePr>
        <p:xfrm>
          <a:off x="3059113" y="1268413"/>
          <a:ext cx="1287462" cy="384175"/>
        </p:xfrm>
        <a:graphic>
          <a:graphicData uri="http://schemas.openxmlformats.org/presentationml/2006/ole">
            <mc:AlternateContent xmlns:mc="http://schemas.openxmlformats.org/markup-compatibility/2006">
              <mc:Choice xmlns:v="urn:schemas-microsoft-com:vml" Requires="v">
                <p:oleObj spid="_x0000_s9254" name="Equation" r:id="rId3" imgW="1295400" imgH="431800" progId="Equation.DSMT4">
                  <p:embed/>
                </p:oleObj>
              </mc:Choice>
              <mc:Fallback>
                <p:oleObj name="Equation" r:id="rId3" imgW="1295400" imgH="4318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268413"/>
                        <a:ext cx="12874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2" name="Rectangle 10"/>
          <p:cNvSpPr>
            <a:spLocks noChangeArrowheads="1"/>
          </p:cNvSpPr>
          <p:nvPr/>
        </p:nvSpPr>
        <p:spPr bwMode="auto">
          <a:xfrm>
            <a:off x="0" y="2057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400">
                <a:latin typeface="Times New Roman" panose="02020603050405020304" pitchFamily="18" charset="0"/>
                <a:ea typeface="楷体_GB2312" panose="02010609030101010101" pitchFamily="49" charset="-122"/>
              </a:rPr>
              <a:t>            </a:t>
            </a:r>
            <a:r>
              <a:rPr kumimoji="1" lang="zh-CN" altLang="en-US" sz="2400">
                <a:latin typeface="Times New Roman" panose="02020603050405020304" pitchFamily="18" charset="0"/>
                <a:ea typeface="楷体_GB2312" panose="02010609030101010101" pitchFamily="49" charset="-122"/>
              </a:rPr>
              <a:t>其中： </a:t>
            </a:r>
            <a:endParaRPr kumimoji="1" lang="zh-CN" altLang="en-US" sz="2400">
              <a:latin typeface="Times New Roman" panose="02020603050405020304" pitchFamily="18" charset="0"/>
            </a:endParaRPr>
          </a:p>
        </p:txBody>
      </p:sp>
      <p:graphicFrame>
        <p:nvGraphicFramePr>
          <p:cNvPr id="44041" name="Object 9"/>
          <p:cNvGraphicFramePr>
            <a:graphicFrameLocks noChangeAspect="1"/>
          </p:cNvGraphicFramePr>
          <p:nvPr/>
        </p:nvGraphicFramePr>
        <p:xfrm>
          <a:off x="1993900" y="2119313"/>
          <a:ext cx="2916238" cy="369887"/>
        </p:xfrm>
        <a:graphic>
          <a:graphicData uri="http://schemas.openxmlformats.org/presentationml/2006/ole">
            <mc:AlternateContent xmlns:mc="http://schemas.openxmlformats.org/markup-compatibility/2006">
              <mc:Choice xmlns:v="urn:schemas-microsoft-com:vml" Requires="v">
                <p:oleObj spid="_x0000_s9255" name="Equation" r:id="rId5" imgW="2908300" imgH="469900" progId="Equation.DSMT4">
                  <p:embed/>
                </p:oleObj>
              </mc:Choice>
              <mc:Fallback>
                <p:oleObj name="Equation" r:id="rId5" imgW="2908300" imgH="4699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3900" y="2119313"/>
                        <a:ext cx="2916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0" name="Object 8"/>
          <p:cNvGraphicFramePr>
            <a:graphicFrameLocks noChangeAspect="1"/>
          </p:cNvGraphicFramePr>
          <p:nvPr/>
        </p:nvGraphicFramePr>
        <p:xfrm>
          <a:off x="2006600" y="2728913"/>
          <a:ext cx="2813050" cy="369887"/>
        </p:xfrm>
        <a:graphic>
          <a:graphicData uri="http://schemas.openxmlformats.org/presentationml/2006/ole">
            <mc:AlternateContent xmlns:mc="http://schemas.openxmlformats.org/markup-compatibility/2006">
              <mc:Choice xmlns:v="urn:schemas-microsoft-com:vml" Requires="v">
                <p:oleObj spid="_x0000_s9256" name="Equation" r:id="rId7" imgW="2819400" imgH="469900" progId="Equation.DSMT4">
                  <p:embed/>
                </p:oleObj>
              </mc:Choice>
              <mc:Fallback>
                <p:oleObj name="Equation" r:id="rId7" imgW="2819400" imgH="4699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6600" y="2728913"/>
                        <a:ext cx="2813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3" name="Object 11"/>
          <p:cNvGraphicFramePr>
            <a:graphicFrameLocks noChangeAspect="1"/>
          </p:cNvGraphicFramePr>
          <p:nvPr/>
        </p:nvGraphicFramePr>
        <p:xfrm>
          <a:off x="1116013" y="4149725"/>
          <a:ext cx="5026025" cy="400050"/>
        </p:xfrm>
        <a:graphic>
          <a:graphicData uri="http://schemas.openxmlformats.org/presentationml/2006/ole">
            <mc:AlternateContent xmlns:mc="http://schemas.openxmlformats.org/markup-compatibility/2006">
              <mc:Choice xmlns:v="urn:schemas-microsoft-com:vml" Requires="v">
                <p:oleObj spid="_x0000_s9257" name="Equation" r:id="rId9" imgW="5029200" imgH="431800" progId="Equation.DSMT4">
                  <p:embed/>
                </p:oleObj>
              </mc:Choice>
              <mc:Fallback>
                <p:oleObj name="Equation" r:id="rId9" imgW="5029200" imgH="43180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013" y="4149725"/>
                        <a:ext cx="502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8" name="Object 16"/>
          <p:cNvGraphicFramePr>
            <a:graphicFrameLocks noChangeAspect="1"/>
          </p:cNvGraphicFramePr>
          <p:nvPr/>
        </p:nvGraphicFramePr>
        <p:xfrm>
          <a:off x="1116013" y="4868863"/>
          <a:ext cx="7196137" cy="431800"/>
        </p:xfrm>
        <a:graphic>
          <a:graphicData uri="http://schemas.openxmlformats.org/presentationml/2006/ole">
            <mc:AlternateContent xmlns:mc="http://schemas.openxmlformats.org/markup-compatibility/2006">
              <mc:Choice xmlns:v="urn:schemas-microsoft-com:vml" Requires="v">
                <p:oleObj spid="_x0000_s9258" name="Equation" r:id="rId11" imgW="6375400" imgH="482600" progId="Equation.DSMT4">
                  <p:embed/>
                </p:oleObj>
              </mc:Choice>
              <mc:Fallback>
                <p:oleObj name="Equation" r:id="rId11" imgW="6375400" imgH="482600" progId="Equation.DSMT4">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6013" y="4868863"/>
                        <a:ext cx="7196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50" name="Rectangle 18"/>
          <p:cNvSpPr>
            <a:spLocks noChangeArrowheads="1"/>
          </p:cNvSpPr>
          <p:nvPr/>
        </p:nvSpPr>
        <p:spPr bwMode="auto">
          <a:xfrm>
            <a:off x="0" y="56388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a:latin typeface="Times New Roman" panose="02020603050405020304" pitchFamily="18" charset="0"/>
                <a:ea typeface="楷体_GB2312" panose="02010609030101010101" pitchFamily="49" charset="-122"/>
              </a:rPr>
              <a:t>    </a:t>
            </a:r>
            <a:r>
              <a:rPr kumimoji="1" lang="zh-CN" altLang="en-US" sz="2800">
                <a:latin typeface="Times New Roman" panose="02020603050405020304" pitchFamily="18" charset="0"/>
                <a:ea typeface="楷体_GB2312" panose="02010609030101010101" pitchFamily="49" charset="-122"/>
              </a:rPr>
              <a:t>所以，典型相关分析就是求</a:t>
            </a:r>
            <a:r>
              <a:rPr kumimoji="1" lang="en-US" altLang="zh-CN" sz="2800" b="1">
                <a:latin typeface="楷体_GB2312" panose="02010609030101010101" pitchFamily="49" charset="-122"/>
                <a:ea typeface="楷体_GB2312" panose="02010609030101010101" pitchFamily="49" charset="-122"/>
                <a:sym typeface="Symbol" panose="05050102010706020507" pitchFamily="18" charset="2"/>
              </a:rPr>
              <a:t>a</a:t>
            </a:r>
            <a:r>
              <a:rPr kumimoji="1" lang="en-US" altLang="zh-CN" sz="2800" b="1" baseline="-30000">
                <a:latin typeface="Tahoma" panose="020B0604030504040204" pitchFamily="34" charset="0"/>
                <a:ea typeface="楷体_GB2312" panose="02010609030101010101" pitchFamily="49" charset="-122"/>
              </a:rPr>
              <a:t>1</a:t>
            </a:r>
            <a:r>
              <a:rPr kumimoji="1" lang="zh-CN" altLang="en-US" sz="2800">
                <a:latin typeface="楷体_GB2312" panose="02010609030101010101" pitchFamily="49" charset="-122"/>
                <a:ea typeface="楷体_GB2312" panose="02010609030101010101" pitchFamily="49" charset="-122"/>
                <a:sym typeface="Symbol" panose="05050102010706020507" pitchFamily="18" charset="2"/>
              </a:rPr>
              <a:t>和</a:t>
            </a:r>
            <a:r>
              <a:rPr kumimoji="1" lang="en-US" altLang="zh-CN" sz="2800" b="1">
                <a:latin typeface="楷体_GB2312" panose="02010609030101010101" pitchFamily="49" charset="-122"/>
                <a:ea typeface="楷体_GB2312" panose="02010609030101010101" pitchFamily="49" charset="-122"/>
                <a:sym typeface="Symbol" panose="05050102010706020507" pitchFamily="18" charset="2"/>
              </a:rPr>
              <a:t>b</a:t>
            </a:r>
            <a:r>
              <a:rPr kumimoji="1" lang="en-US" altLang="zh-CN" sz="2800" b="1" baseline="-30000">
                <a:latin typeface="Tahoma" panose="020B0604030504040204" pitchFamily="34" charset="0"/>
                <a:ea typeface="楷体_GB2312" panose="02010609030101010101" pitchFamily="49" charset="-122"/>
              </a:rPr>
              <a:t>1</a:t>
            </a:r>
            <a:r>
              <a:rPr kumimoji="1" lang="zh-CN" altLang="en-US" sz="2800">
                <a:latin typeface="楷体_GB2312" panose="02010609030101010101" pitchFamily="49" charset="-122"/>
                <a:ea typeface="楷体_GB2312" panose="02010609030101010101" pitchFamily="49" charset="-122"/>
                <a:sym typeface="Symbol" panose="05050102010706020507" pitchFamily="18" charset="2"/>
              </a:rPr>
              <a:t>，使</a:t>
            </a:r>
            <a:r>
              <a:rPr kumimoji="1" lang="zh-CN" altLang="en-US" sz="2800">
                <a:latin typeface="Times New Roman" panose="02020603050405020304" pitchFamily="18" charset="0"/>
                <a:ea typeface="楷体_GB2312" panose="02010609030101010101" pitchFamily="49" charset="-122"/>
                <a:cs typeface="Times New Roman" panose="02020603050405020304" pitchFamily="18" charset="0"/>
                <a:sym typeface="Symbol" panose="05050102010706020507" pitchFamily="18" charset="2"/>
              </a:rPr>
              <a:t></a:t>
            </a:r>
            <a:r>
              <a:rPr kumimoji="1" lang="en-US" altLang="zh-CN" sz="2800" baseline="-30000">
                <a:latin typeface="Times New Roman" panose="02020603050405020304" pitchFamily="18" charset="0"/>
                <a:ea typeface="楷体_GB2312" panose="02010609030101010101" pitchFamily="49" charset="-122"/>
                <a:cs typeface="Times New Roman" panose="02020603050405020304" pitchFamily="18" charset="0"/>
              </a:rPr>
              <a:t>uv</a:t>
            </a:r>
            <a:r>
              <a:rPr kumimoji="1" lang="zh-CN" altLang="en-US" sz="2800">
                <a:latin typeface="楷体_GB2312" panose="02010609030101010101" pitchFamily="49" charset="-122"/>
                <a:ea typeface="楷体_GB2312" panose="02010609030101010101" pitchFamily="49" charset="-122"/>
                <a:sym typeface="Symbol" panose="05050102010706020507" pitchFamily="18" charset="2"/>
              </a:rPr>
              <a:t>达到最大。</a:t>
            </a:r>
            <a:endParaRPr kumimoji="1" lang="zh-CN" altLang="en-US" sz="2800">
              <a:latin typeface="楷体_GB2312" panose="02010609030101010101" pitchFamily="49" charset="-122"/>
              <a:sym typeface="Symbol" panose="05050102010706020507" pitchFamily="18" charset="2"/>
            </a:endParaRPr>
          </a:p>
          <a:p>
            <a:pPr eaLnBrk="0" hangingPunct="0"/>
            <a:endParaRPr kumimoji="1" lang="en-US" altLang="zh-CN" sz="2800">
              <a:latin typeface="楷体_GB2312" panose="02010609030101010101" pitchFamily="49" charset="-122"/>
              <a:ea typeface="楷体_GB2312" panose="02010609030101010101" pitchFamily="49" charset="-122"/>
              <a:sym typeface="Symbol" panose="05050102010706020507" pitchFamily="18" charset="2"/>
            </a:endParaRPr>
          </a:p>
        </p:txBody>
      </p:sp>
      <p:graphicFrame>
        <p:nvGraphicFramePr>
          <p:cNvPr id="44051" name="Object 19"/>
          <p:cNvGraphicFramePr>
            <a:graphicFrameLocks noChangeAspect="1"/>
          </p:cNvGraphicFramePr>
          <p:nvPr/>
        </p:nvGraphicFramePr>
        <p:xfrm>
          <a:off x="1187450" y="3357563"/>
          <a:ext cx="4911725" cy="400050"/>
        </p:xfrm>
        <a:graphic>
          <a:graphicData uri="http://schemas.openxmlformats.org/presentationml/2006/ole">
            <mc:AlternateContent xmlns:mc="http://schemas.openxmlformats.org/markup-compatibility/2006">
              <mc:Choice xmlns:v="urn:schemas-microsoft-com:vml" Requires="v">
                <p:oleObj spid="_x0000_s9259" name="Equation" r:id="rId13" imgW="4914900" imgH="431800" progId="Equation.DSMT4">
                  <p:embed/>
                </p:oleObj>
              </mc:Choice>
              <mc:Fallback>
                <p:oleObj name="Equation" r:id="rId13" imgW="4914900" imgH="431800" progId="Equation.DSMT4">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450" y="3357563"/>
                        <a:ext cx="491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blinds(horizontal)">
                                      <p:cBhvr>
                                        <p:cTn id="7" dur="500"/>
                                        <p:tgtEl>
                                          <p:spTgt spid="44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036"/>
                                        </p:tgtEl>
                                        <p:attrNameLst>
                                          <p:attrName>style.visibility</p:attrName>
                                        </p:attrNameLst>
                                      </p:cBhvr>
                                      <p:to>
                                        <p:strVal val="visible"/>
                                      </p:to>
                                    </p:set>
                                    <p:animEffect transition="in" filter="blinds(horizontal)">
                                      <p:cBhvr>
                                        <p:cTn id="12" dur="500"/>
                                        <p:tgtEl>
                                          <p:spTgt spid="440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038"/>
                                        </p:tgtEl>
                                        <p:attrNameLst>
                                          <p:attrName>style.visibility</p:attrName>
                                        </p:attrNameLst>
                                      </p:cBhvr>
                                      <p:to>
                                        <p:strVal val="visible"/>
                                      </p:to>
                                    </p:set>
                                    <p:animEffect transition="in" filter="blinds(horizontal)">
                                      <p:cBhvr>
                                        <p:cTn id="17" dur="500"/>
                                        <p:tgtEl>
                                          <p:spTgt spid="440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042"/>
                                        </p:tgtEl>
                                        <p:attrNameLst>
                                          <p:attrName>style.visibility</p:attrName>
                                        </p:attrNameLst>
                                      </p:cBhvr>
                                      <p:to>
                                        <p:strVal val="visible"/>
                                      </p:to>
                                    </p:set>
                                    <p:animEffect transition="in" filter="blinds(horizontal)">
                                      <p:cBhvr>
                                        <p:cTn id="22" dur="500"/>
                                        <p:tgtEl>
                                          <p:spTgt spid="44042"/>
                                        </p:tgtEl>
                                      </p:cBhvr>
                                    </p:animEffect>
                                  </p:childTnLst>
                                </p:cTn>
                              </p:par>
                              <p:par>
                                <p:cTn id="23" presetID="3" presetClass="entr" presetSubtype="10" fill="hold" nodeType="withEffect">
                                  <p:stCondLst>
                                    <p:cond delay="0"/>
                                  </p:stCondLst>
                                  <p:childTnLst>
                                    <p:set>
                                      <p:cBhvr>
                                        <p:cTn id="24" dur="1" fill="hold">
                                          <p:stCondLst>
                                            <p:cond delay="0"/>
                                          </p:stCondLst>
                                        </p:cTn>
                                        <p:tgtEl>
                                          <p:spTgt spid="44041"/>
                                        </p:tgtEl>
                                        <p:attrNameLst>
                                          <p:attrName>style.visibility</p:attrName>
                                        </p:attrNameLst>
                                      </p:cBhvr>
                                      <p:to>
                                        <p:strVal val="visible"/>
                                      </p:to>
                                    </p:set>
                                    <p:animEffect transition="in" filter="blinds(horizontal)">
                                      <p:cBhvr>
                                        <p:cTn id="25" dur="500"/>
                                        <p:tgtEl>
                                          <p:spTgt spid="44041"/>
                                        </p:tgtEl>
                                      </p:cBhvr>
                                    </p:animEffect>
                                  </p:childTnLst>
                                </p:cTn>
                              </p:par>
                              <p:par>
                                <p:cTn id="26" presetID="3" presetClass="entr" presetSubtype="10" fill="hold" nodeType="withEffect">
                                  <p:stCondLst>
                                    <p:cond delay="0"/>
                                  </p:stCondLst>
                                  <p:childTnLst>
                                    <p:set>
                                      <p:cBhvr>
                                        <p:cTn id="27" dur="1" fill="hold">
                                          <p:stCondLst>
                                            <p:cond delay="0"/>
                                          </p:stCondLst>
                                        </p:cTn>
                                        <p:tgtEl>
                                          <p:spTgt spid="44040"/>
                                        </p:tgtEl>
                                        <p:attrNameLst>
                                          <p:attrName>style.visibility</p:attrName>
                                        </p:attrNameLst>
                                      </p:cBhvr>
                                      <p:to>
                                        <p:strVal val="visible"/>
                                      </p:to>
                                    </p:set>
                                    <p:animEffect transition="in" filter="blinds(horizontal)">
                                      <p:cBhvr>
                                        <p:cTn id="28" dur="500"/>
                                        <p:tgtEl>
                                          <p:spTgt spid="4404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4051"/>
                                        </p:tgtEl>
                                        <p:attrNameLst>
                                          <p:attrName>style.visibility</p:attrName>
                                        </p:attrNameLst>
                                      </p:cBhvr>
                                      <p:to>
                                        <p:strVal val="visible"/>
                                      </p:to>
                                    </p:set>
                                    <p:animEffect transition="in" filter="blinds(horizontal)">
                                      <p:cBhvr>
                                        <p:cTn id="33" dur="500"/>
                                        <p:tgtEl>
                                          <p:spTgt spid="4405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4043"/>
                                        </p:tgtEl>
                                        <p:attrNameLst>
                                          <p:attrName>style.visibility</p:attrName>
                                        </p:attrNameLst>
                                      </p:cBhvr>
                                      <p:to>
                                        <p:strVal val="visible"/>
                                      </p:to>
                                    </p:set>
                                    <p:animEffect transition="in" filter="blinds(horizontal)">
                                      <p:cBhvr>
                                        <p:cTn id="38" dur="500"/>
                                        <p:tgtEl>
                                          <p:spTgt spid="4404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44048"/>
                                        </p:tgtEl>
                                        <p:attrNameLst>
                                          <p:attrName>style.visibility</p:attrName>
                                        </p:attrNameLst>
                                      </p:cBhvr>
                                      <p:to>
                                        <p:strVal val="visible"/>
                                      </p:to>
                                    </p:set>
                                    <p:animEffect transition="in" filter="blinds(horizontal)">
                                      <p:cBhvr>
                                        <p:cTn id="43" dur="500"/>
                                        <p:tgtEl>
                                          <p:spTgt spid="4404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4050"/>
                                        </p:tgtEl>
                                        <p:attrNameLst>
                                          <p:attrName>style.visibility</p:attrName>
                                        </p:attrNameLst>
                                      </p:cBhvr>
                                      <p:to>
                                        <p:strVal val="visible"/>
                                      </p:to>
                                    </p:set>
                                    <p:animEffect transition="in" filter="blinds(horizontal)">
                                      <p:cBhvr>
                                        <p:cTn id="48" dur="500"/>
                                        <p:tgtEl>
                                          <p:spTgt spid="44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P spid="44042" grpId="0"/>
      <p:bldP spid="440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Rot="1" noChangeArrowheads="1"/>
          </p:cNvSpPr>
          <p:nvPr>
            <p:ph type="body" idx="1"/>
          </p:nvPr>
        </p:nvSpPr>
        <p:spPr>
          <a:xfrm>
            <a:off x="179388" y="533400"/>
            <a:ext cx="8775700" cy="735013"/>
          </a:xfrm>
        </p:spPr>
        <p:txBody>
          <a:bodyPr/>
          <a:lstStyle/>
          <a:p>
            <a:pPr eaLnBrk="1" hangingPunct="1">
              <a:buFont typeface="Wingdings" panose="05000000000000000000" charset="0"/>
              <a:buNone/>
            </a:pPr>
            <a:r>
              <a:rPr lang="zh-CN" altLang="en-US">
                <a:latin typeface="宋体" panose="02010600030101010101" pitchFamily="2" charset="-122"/>
              </a:rPr>
              <a:t>（二）典型相关系数和典型变量的求法 </a:t>
            </a:r>
            <a:endParaRPr lang="zh-CN" altLang="en-US">
              <a:latin typeface="宋体" panose="02010600030101010101" pitchFamily="2" charset="-122"/>
            </a:endParaRPr>
          </a:p>
        </p:txBody>
      </p:sp>
      <p:sp>
        <p:nvSpPr>
          <p:cNvPr id="45061" name="Rectangle 5"/>
          <p:cNvSpPr>
            <a:spLocks noChangeArrowheads="1"/>
          </p:cNvSpPr>
          <p:nvPr/>
        </p:nvSpPr>
        <p:spPr bwMode="auto">
          <a:xfrm>
            <a:off x="0" y="12954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2800">
                <a:latin typeface="Times New Roman" panose="02020603050405020304" pitchFamily="18" charset="0"/>
                <a:ea typeface="楷体_GB2312" panose="02010609030101010101" pitchFamily="49" charset="-122"/>
              </a:rPr>
              <a:t>         </a:t>
            </a:r>
            <a:r>
              <a:rPr kumimoji="1" lang="zh-CN" altLang="en-US" sz="2800">
                <a:latin typeface="Times New Roman" panose="02020603050405020304" pitchFamily="18" charset="0"/>
                <a:ea typeface="楷体_GB2312" panose="02010609030101010101" pitchFamily="49" charset="-122"/>
              </a:rPr>
              <a:t>在</a:t>
            </a:r>
            <a:r>
              <a:rPr kumimoji="1" lang="zh-CN" altLang="en-US" sz="2800">
                <a:latin typeface="Times New Roman" panose="02020603050405020304" pitchFamily="18" charset="0"/>
              </a:rPr>
              <a:t>约束条件</a:t>
            </a:r>
            <a:r>
              <a:rPr kumimoji="1" lang="en-US" altLang="zh-CN" sz="2800">
                <a:latin typeface="Times New Roman" panose="02020603050405020304" pitchFamily="18" charset="0"/>
                <a:ea typeface="楷体_GB2312" panose="02010609030101010101" pitchFamily="49" charset="-122"/>
              </a:rPr>
              <a:t>:</a:t>
            </a:r>
            <a:endParaRPr kumimoji="1" lang="en-US" altLang="zh-CN" sz="2800">
              <a:latin typeface="Times New Roman" panose="02020603050405020304" pitchFamily="18" charset="0"/>
            </a:endParaRPr>
          </a:p>
          <a:p>
            <a:pPr eaLnBrk="0" hangingPunct="0"/>
            <a:endParaRPr kumimoji="1" lang="en-US" altLang="zh-CN" sz="2800">
              <a:latin typeface="Times New Roman" panose="02020603050405020304" pitchFamily="18" charset="0"/>
            </a:endParaRPr>
          </a:p>
        </p:txBody>
      </p:sp>
      <p:graphicFrame>
        <p:nvGraphicFramePr>
          <p:cNvPr id="45062" name="Object 6"/>
          <p:cNvGraphicFramePr>
            <a:graphicFrameLocks noChangeAspect="1"/>
          </p:cNvGraphicFramePr>
          <p:nvPr/>
        </p:nvGraphicFramePr>
        <p:xfrm>
          <a:off x="2376488" y="2060575"/>
          <a:ext cx="2690812" cy="400050"/>
        </p:xfrm>
        <a:graphic>
          <a:graphicData uri="http://schemas.openxmlformats.org/presentationml/2006/ole">
            <mc:AlternateContent xmlns:mc="http://schemas.openxmlformats.org/markup-compatibility/2006">
              <mc:Choice xmlns:v="urn:schemas-microsoft-com:vml" Requires="v">
                <p:oleObj spid="_x0000_s10252" name="Equation" r:id="rId1" imgW="2692400" imgH="431800" progId="Equation.DSMT4">
                  <p:embed/>
                </p:oleObj>
              </mc:Choice>
              <mc:Fallback>
                <p:oleObj name="Equation" r:id="rId1" imgW="2692400" imgH="43180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88" y="2060575"/>
                        <a:ext cx="2690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3" name="Object 7"/>
          <p:cNvGraphicFramePr>
            <a:graphicFrameLocks noChangeAspect="1"/>
          </p:cNvGraphicFramePr>
          <p:nvPr/>
        </p:nvGraphicFramePr>
        <p:xfrm>
          <a:off x="2460625" y="3068638"/>
          <a:ext cx="2735263" cy="398462"/>
        </p:xfrm>
        <a:graphic>
          <a:graphicData uri="http://schemas.openxmlformats.org/presentationml/2006/ole">
            <mc:AlternateContent xmlns:mc="http://schemas.openxmlformats.org/markup-compatibility/2006">
              <mc:Choice xmlns:v="urn:schemas-microsoft-com:vml" Requires="v">
                <p:oleObj spid="_x0000_s10253" name="Equation" r:id="rId3" imgW="2730500" imgH="431800" progId="Equation.DSMT4">
                  <p:embed/>
                </p:oleObj>
              </mc:Choice>
              <mc:Fallback>
                <p:oleObj name="Equation" r:id="rId3" imgW="2730500" imgH="4318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25" y="3068638"/>
                        <a:ext cx="27352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4" name="Rectangle 8"/>
          <p:cNvSpPr>
            <a:spLocks noChangeArrowheads="1"/>
          </p:cNvSpPr>
          <p:nvPr/>
        </p:nvSpPr>
        <p:spPr bwMode="auto">
          <a:xfrm>
            <a:off x="684213" y="3860800"/>
            <a:ext cx="70564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a:latin typeface="宋体" panose="02010600030101010101" pitchFamily="2" charset="-122"/>
              </a:rPr>
              <a:t>下，求</a:t>
            </a:r>
            <a:r>
              <a:rPr kumimoji="1" lang="en-US" altLang="zh-CN" sz="2800" b="1">
                <a:latin typeface="宋体" panose="02010600030101010101" pitchFamily="2" charset="-122"/>
                <a:sym typeface="Symbol" panose="05050102010706020507" pitchFamily="18" charset="2"/>
              </a:rPr>
              <a:t>a</a:t>
            </a:r>
            <a:r>
              <a:rPr kumimoji="1" lang="en-US" altLang="zh-CN" sz="2800" b="1" baseline="-30000">
                <a:latin typeface="宋体" panose="02010600030101010101" pitchFamily="2" charset="-122"/>
              </a:rPr>
              <a:t>1</a:t>
            </a:r>
            <a:r>
              <a:rPr kumimoji="1" lang="zh-CN" altLang="en-US" sz="2800" b="1">
                <a:latin typeface="宋体" panose="02010600030101010101" pitchFamily="2" charset="-122"/>
                <a:sym typeface="Symbol" panose="05050102010706020507" pitchFamily="18" charset="2"/>
              </a:rPr>
              <a:t>和</a:t>
            </a:r>
            <a:r>
              <a:rPr kumimoji="1" lang="en-US" altLang="zh-CN" sz="2800" b="1">
                <a:latin typeface="宋体" panose="02010600030101010101" pitchFamily="2" charset="-122"/>
                <a:sym typeface="Symbol" panose="05050102010706020507" pitchFamily="18" charset="2"/>
              </a:rPr>
              <a:t>b</a:t>
            </a:r>
            <a:r>
              <a:rPr kumimoji="1" lang="en-US" altLang="zh-CN" sz="2800" b="1" baseline="-30000">
                <a:latin typeface="宋体" panose="02010600030101010101" pitchFamily="2" charset="-122"/>
              </a:rPr>
              <a:t>1</a:t>
            </a:r>
            <a:r>
              <a:rPr kumimoji="1" lang="zh-CN" altLang="en-US" sz="2800">
                <a:latin typeface="宋体" panose="02010600030101010101" pitchFamily="2" charset="-122"/>
                <a:sym typeface="Symbol" panose="05050102010706020507" pitchFamily="18" charset="2"/>
              </a:rPr>
              <a:t>，使</a:t>
            </a:r>
            <a:r>
              <a:rPr kumimoji="1" lang="en-US" altLang="zh-CN" sz="2800" baseline="-30000">
                <a:latin typeface="宋体" panose="02010600030101010101" pitchFamily="2" charset="-122"/>
              </a:rPr>
              <a:t>uv</a:t>
            </a:r>
            <a:r>
              <a:rPr kumimoji="1" lang="zh-CN" altLang="en-US" sz="2800">
                <a:latin typeface="宋体" panose="02010600030101010101" pitchFamily="2" charset="-122"/>
                <a:sym typeface="Symbol" panose="05050102010706020507" pitchFamily="18" charset="2"/>
              </a:rPr>
              <a:t>达到最大。令</a:t>
            </a:r>
            <a:endParaRPr kumimoji="1" lang="zh-CN" altLang="en-US" sz="2800">
              <a:latin typeface="宋体" panose="0201060003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blinds(horizontal)">
                                      <p:cBhvr>
                                        <p:cTn id="7" dur="500"/>
                                        <p:tgtEl>
                                          <p:spTgt spid="45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061"/>
                                        </p:tgtEl>
                                        <p:attrNameLst>
                                          <p:attrName>style.visibility</p:attrName>
                                        </p:attrNameLst>
                                      </p:cBhvr>
                                      <p:to>
                                        <p:strVal val="visible"/>
                                      </p:to>
                                    </p:set>
                                    <p:animEffect transition="in" filter="blinds(horizontal)">
                                      <p:cBhvr>
                                        <p:cTn id="12" dur="500"/>
                                        <p:tgtEl>
                                          <p:spTgt spid="450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062"/>
                                        </p:tgtEl>
                                        <p:attrNameLst>
                                          <p:attrName>style.visibility</p:attrName>
                                        </p:attrNameLst>
                                      </p:cBhvr>
                                      <p:to>
                                        <p:strVal val="visible"/>
                                      </p:to>
                                    </p:set>
                                    <p:animEffect transition="in" filter="blinds(horizontal)">
                                      <p:cBhvr>
                                        <p:cTn id="17" dur="500"/>
                                        <p:tgtEl>
                                          <p:spTgt spid="4506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063"/>
                                        </p:tgtEl>
                                        <p:attrNameLst>
                                          <p:attrName>style.visibility</p:attrName>
                                        </p:attrNameLst>
                                      </p:cBhvr>
                                      <p:to>
                                        <p:strVal val="visible"/>
                                      </p:to>
                                    </p:set>
                                    <p:animEffect transition="in" filter="blinds(horizontal)">
                                      <p:cBhvr>
                                        <p:cTn id="22" dur="500"/>
                                        <p:tgtEl>
                                          <p:spTgt spid="450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5064"/>
                                        </p:tgtEl>
                                        <p:attrNameLst>
                                          <p:attrName>style.visibility</p:attrName>
                                        </p:attrNameLst>
                                      </p:cBhvr>
                                      <p:to>
                                        <p:strVal val="visible"/>
                                      </p:to>
                                    </p:set>
                                    <p:animEffect transition="in" filter="blinds(horizontal)">
                                      <p:cBhvr>
                                        <p:cTn id="27" dur="500"/>
                                        <p:tgtEl>
                                          <p:spTgt spid="45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P spid="45061" grpId="0"/>
      <p:bldP spid="4506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ED644AE7-3D62-492C-BD1C-49C45826DB6A}" type="slidenum">
              <a:rPr lang="en-US" altLang="zh-CN" sz="1400" smtClean="0"/>
            </a:fld>
            <a:endParaRPr lang="en-US" altLang="zh-CN" sz="1400"/>
          </a:p>
        </p:txBody>
      </p:sp>
      <p:sp>
        <p:nvSpPr>
          <p:cNvPr id="23555" name="Rectangle 4"/>
          <p:cNvSpPr>
            <a:spLocks noChangeArrowheads="1"/>
          </p:cNvSpPr>
          <p:nvPr/>
        </p:nvSpPr>
        <p:spPr bwMode="auto">
          <a:xfrm>
            <a:off x="468313" y="620713"/>
            <a:ext cx="8316912"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kumimoji="1" lang="zh-CN" altLang="en-US" sz="2800">
                <a:latin typeface="宋体" panose="02010600030101010101" pitchFamily="2" charset="-122"/>
              </a:rPr>
              <a:t>根据数学分析中条件极值的求法，引入</a:t>
            </a:r>
            <a:r>
              <a:rPr kumimoji="1" lang="en-US" altLang="zh-CN" sz="2800">
                <a:latin typeface="Times New Roman" panose="02020603050405020304" pitchFamily="18" charset="0"/>
                <a:cs typeface="Times New Roman" panose="02020603050405020304" pitchFamily="18" charset="0"/>
              </a:rPr>
              <a:t>Lagrange</a:t>
            </a:r>
            <a:r>
              <a:rPr kumimoji="1" lang="zh-CN" altLang="en-US" sz="2800">
                <a:latin typeface="宋体" panose="02010600030101010101" pitchFamily="2" charset="-122"/>
              </a:rPr>
              <a:t>乘数，求极值问题，则可以转化为求</a:t>
            </a:r>
            <a:endParaRPr kumimoji="1" lang="zh-CN" altLang="en-US" sz="2800">
              <a:latin typeface="宋体" panose="02010600030101010101" pitchFamily="2" charset="-122"/>
            </a:endParaRPr>
          </a:p>
          <a:p>
            <a:pPr eaLnBrk="0" hangingPunct="0">
              <a:lnSpc>
                <a:spcPct val="130000"/>
              </a:lnSpc>
            </a:pPr>
            <a:endParaRPr kumimoji="1" lang="en-US" altLang="zh-CN" sz="2800">
              <a:latin typeface="宋体" panose="02010600030101010101" pitchFamily="2" charset="-122"/>
            </a:endParaRPr>
          </a:p>
        </p:txBody>
      </p:sp>
      <p:sp>
        <p:nvSpPr>
          <p:cNvPr id="23556" name="Rectangle 6"/>
          <p:cNvSpPr>
            <a:spLocks noChangeArrowheads="1"/>
          </p:cNvSpPr>
          <p:nvPr/>
        </p:nvSpPr>
        <p:spPr bwMode="auto">
          <a:xfrm>
            <a:off x="395288" y="3357563"/>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a:latin typeface="宋体" panose="02010600030101010101" pitchFamily="2" charset="-122"/>
              </a:rPr>
              <a:t>的极大值，其中</a:t>
            </a:r>
            <a:r>
              <a:rPr kumimoji="1" lang="zh-CN" altLang="en-US" sz="2800">
                <a:latin typeface="宋体" panose="02010600030101010101" pitchFamily="2" charset="-122"/>
                <a:sym typeface="Symbol" panose="05050102010706020507" pitchFamily="18" charset="2"/>
              </a:rPr>
              <a:t></a:t>
            </a:r>
            <a:r>
              <a:rPr kumimoji="1" lang="zh-CN" altLang="en-US" sz="2800">
                <a:latin typeface="宋体" panose="02010600030101010101" pitchFamily="2" charset="-122"/>
              </a:rPr>
              <a:t>和</a:t>
            </a:r>
            <a:r>
              <a:rPr kumimoji="1" lang="zh-CN" altLang="en-US" sz="2800">
                <a:latin typeface="宋体" panose="02010600030101010101" pitchFamily="2" charset="-122"/>
                <a:sym typeface="Symbol" panose="05050102010706020507" pitchFamily="18" charset="2"/>
              </a:rPr>
              <a:t></a:t>
            </a:r>
            <a:r>
              <a:rPr kumimoji="1" lang="zh-CN" altLang="en-US" sz="2800">
                <a:latin typeface="宋体" panose="02010600030101010101" pitchFamily="2" charset="-122"/>
              </a:rPr>
              <a:t>是</a:t>
            </a:r>
            <a:r>
              <a:rPr kumimoji="1" lang="zh-CN" altLang="en-US" sz="2800">
                <a:latin typeface="宋体" panose="02010600030101010101" pitchFamily="2" charset="-122"/>
                <a:sym typeface="Symbol" panose="05050102010706020507" pitchFamily="18" charset="2"/>
              </a:rPr>
              <a:t> </a:t>
            </a:r>
            <a:r>
              <a:rPr kumimoji="1" lang="en-US" altLang="zh-CN" sz="2800">
                <a:latin typeface="宋体" panose="02010600030101010101" pitchFamily="2" charset="-122"/>
                <a:sym typeface="Symbol" panose="05050102010706020507" pitchFamily="18" charset="2"/>
              </a:rPr>
              <a:t>Lagrange</a:t>
            </a:r>
            <a:r>
              <a:rPr kumimoji="1" lang="zh-CN" altLang="en-US" sz="2800">
                <a:latin typeface="宋体" panose="02010600030101010101" pitchFamily="2" charset="-122"/>
                <a:sym typeface="Symbol" panose="05050102010706020507" pitchFamily="18" charset="2"/>
              </a:rPr>
              <a:t>乘数。</a:t>
            </a:r>
            <a:endParaRPr kumimoji="1" lang="zh-CN" altLang="en-US" sz="2800">
              <a:latin typeface="宋体" panose="02010600030101010101" pitchFamily="2" charset="-122"/>
              <a:sym typeface="Symbol" panose="05050102010706020507" pitchFamily="18" charset="2"/>
            </a:endParaRPr>
          </a:p>
          <a:p>
            <a:pPr eaLnBrk="0" hangingPunct="0"/>
            <a:endParaRPr kumimoji="1" lang="en-US" altLang="zh-CN" sz="2800">
              <a:latin typeface="宋体" panose="02010600030101010101" pitchFamily="2" charset="-122"/>
              <a:sym typeface="Symbol" panose="05050102010706020507" pitchFamily="18" charset="2"/>
            </a:endParaRPr>
          </a:p>
        </p:txBody>
      </p:sp>
      <p:graphicFrame>
        <p:nvGraphicFramePr>
          <p:cNvPr id="23557" name="Object 15"/>
          <p:cNvGraphicFramePr>
            <a:graphicFrameLocks noGrp="1" noChangeAspect="1"/>
          </p:cNvGraphicFramePr>
          <p:nvPr>
            <p:ph/>
          </p:nvPr>
        </p:nvGraphicFramePr>
        <p:xfrm>
          <a:off x="755650" y="2133600"/>
          <a:ext cx="7704138" cy="889000"/>
        </p:xfrm>
        <a:graphic>
          <a:graphicData uri="http://schemas.openxmlformats.org/presentationml/2006/ole">
            <mc:AlternateContent xmlns:mc="http://schemas.openxmlformats.org/markup-compatibility/2006">
              <mc:Choice xmlns:v="urn:schemas-microsoft-com:vml" Requires="v">
                <p:oleObj spid="_x0000_s11271" name="Equation" r:id="rId1" imgW="3416300" imgH="393700" progId="Equation.DSMT4">
                  <p:embed/>
                </p:oleObj>
              </mc:Choice>
              <mc:Fallback>
                <p:oleObj name="Equation" r:id="rId1" imgW="3416300" imgH="3937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133600"/>
                        <a:ext cx="7704138"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8CB2962F-16E5-4EEB-A949-F33337EE8E4C}" type="slidenum">
              <a:rPr lang="en-US" altLang="zh-CN" sz="1400" smtClean="0"/>
            </a:fld>
            <a:endParaRPr lang="en-US" altLang="zh-CN" sz="1400"/>
          </a:p>
        </p:txBody>
      </p:sp>
      <p:sp>
        <p:nvSpPr>
          <p:cNvPr id="121858" name="Rectangle 2"/>
          <p:cNvSpPr>
            <a:spLocks noGrp="1" noRot="1" noChangeArrowheads="1"/>
          </p:cNvSpPr>
          <p:nvPr>
            <p:ph type="title"/>
          </p:nvPr>
        </p:nvSpPr>
        <p:spPr/>
        <p:txBody>
          <a:bodyPr/>
          <a:lstStyle/>
          <a:p>
            <a:pPr eaLnBrk="1" hangingPunct="1"/>
            <a:r>
              <a:rPr lang="zh-CN" altLang="en-US" dirty="0">
                <a:latin typeface="黑体" panose="02010600030101010101" pitchFamily="49" charset="-122"/>
                <a:ea typeface="黑体" panose="02010600030101010101" pitchFamily="49" charset="-122"/>
              </a:rPr>
              <a:t>要  点</a:t>
            </a:r>
            <a:endParaRPr lang="zh-CN" altLang="en-US" dirty="0">
              <a:latin typeface="黑体" panose="02010600030101010101" pitchFamily="49" charset="-122"/>
              <a:ea typeface="黑体" panose="02010600030101010101" pitchFamily="49" charset="-122"/>
            </a:endParaRPr>
          </a:p>
        </p:txBody>
      </p:sp>
      <p:sp>
        <p:nvSpPr>
          <p:cNvPr id="121859" name="Rectangle 3"/>
          <p:cNvSpPr>
            <a:spLocks noGrp="1" noRot="1" noChangeArrowheads="1"/>
          </p:cNvSpPr>
          <p:nvPr>
            <p:ph type="body" idx="1"/>
          </p:nvPr>
        </p:nvSpPr>
        <p:spPr/>
        <p:txBody>
          <a:bodyPr/>
          <a:lstStyle/>
          <a:p>
            <a:pPr eaLnBrk="1" hangingPunct="1"/>
            <a:r>
              <a:rPr lang="zh-CN" altLang="en-US"/>
              <a:t>典型相关分析的数学表达方式，约束条件；</a:t>
            </a:r>
            <a:endParaRPr lang="zh-CN" altLang="en-US"/>
          </a:p>
          <a:p>
            <a:pPr eaLnBrk="1" hangingPunct="1"/>
            <a:r>
              <a:rPr lang="zh-CN" altLang="en-US"/>
              <a:t>典型相关系数的数学含义；</a:t>
            </a:r>
            <a:endParaRPr lang="zh-CN" altLang="en-US"/>
          </a:p>
          <a:p>
            <a:pPr eaLnBrk="1" hangingPunct="1"/>
            <a:r>
              <a:rPr lang="zh-CN" altLang="en-US"/>
              <a:t>典型变量的数学含义；</a:t>
            </a:r>
            <a:endParaRPr lang="en-US" altLang="zh-CN"/>
          </a:p>
          <a:p>
            <a:pPr eaLnBrk="1" hangingPunct="1"/>
            <a:r>
              <a:rPr lang="zh-CN" altLang="en-US"/>
              <a:t>典型相关系数的显著性检验；</a:t>
            </a:r>
            <a:endParaRPr lang="en-US" altLang="zh-CN"/>
          </a:p>
          <a:p>
            <a:pPr eaLnBrk="1" hangingPunct="1"/>
            <a:r>
              <a:rPr lang="zh-CN" altLang="en-US"/>
              <a:t>冗余分析；</a:t>
            </a:r>
            <a:endParaRPr lang="zh-CN" altLang="en-US"/>
          </a:p>
          <a:p>
            <a:pPr eaLnBrk="1" hangingPunct="1"/>
            <a:r>
              <a:rPr lang="zh-CN" altLang="en-US"/>
              <a:t>典型相关的应用</a:t>
            </a:r>
            <a:endParaRPr lang="zh-CN" altLang="en-US"/>
          </a:p>
          <a:p>
            <a:pPr eaLnBrk="1" hangingPunct="1"/>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8"/>
          <p:cNvGraphicFramePr>
            <a:graphicFrameLocks noChangeAspect="1"/>
          </p:cNvGraphicFramePr>
          <p:nvPr/>
        </p:nvGraphicFramePr>
        <p:xfrm>
          <a:off x="1042988" y="2708275"/>
          <a:ext cx="4149725" cy="1022350"/>
        </p:xfrm>
        <a:graphic>
          <a:graphicData uri="http://schemas.openxmlformats.org/presentationml/2006/ole">
            <mc:AlternateContent xmlns:mc="http://schemas.openxmlformats.org/markup-compatibility/2006">
              <mc:Choice xmlns:v="urn:schemas-microsoft-com:vml" Requires="v">
                <p:oleObj spid="_x0000_s12315" name="Equation" r:id="rId1" imgW="4140200" imgH="1016000" progId="Equation.DSMT4">
                  <p:embed/>
                </p:oleObj>
              </mc:Choice>
              <mc:Fallback>
                <p:oleObj name="Equation" r:id="rId1" imgW="4140200" imgH="1016000" progId="Equation.DSMT4">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708275"/>
                        <a:ext cx="414972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8"/>
          <p:cNvGrpSpPr/>
          <p:nvPr/>
        </p:nvGrpSpPr>
        <p:grpSpPr bwMode="auto">
          <a:xfrm>
            <a:off x="0" y="4005263"/>
            <a:ext cx="6804025" cy="519112"/>
            <a:chOff x="0" y="2523"/>
            <a:chExt cx="4286" cy="327"/>
          </a:xfrm>
        </p:grpSpPr>
        <p:sp>
          <p:nvSpPr>
            <p:cNvPr id="24582" name="Rectangle 12"/>
            <p:cNvSpPr>
              <a:spLocks noChangeArrowheads="1"/>
            </p:cNvSpPr>
            <p:nvPr/>
          </p:nvSpPr>
          <p:spPr bwMode="auto">
            <a:xfrm>
              <a:off x="0" y="2523"/>
              <a:ext cx="42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2800">
                  <a:latin typeface="Times New Roman" panose="02020603050405020304" pitchFamily="18" charset="0"/>
                  <a:ea typeface="楷体_GB2312" panose="02010609030101010101" pitchFamily="49" charset="-122"/>
                </a:rPr>
                <a:t>         </a:t>
              </a:r>
              <a:r>
                <a:rPr kumimoji="1" lang="zh-CN" altLang="en-US" sz="2800">
                  <a:latin typeface="Times New Roman" panose="02020603050405020304" pitchFamily="18" charset="0"/>
                  <a:ea typeface="楷体_GB2312" panose="02010609030101010101" pitchFamily="49" charset="-122"/>
                </a:rPr>
                <a:t>将上面的</a:t>
              </a:r>
              <a:r>
                <a:rPr kumimoji="1" lang="en-US" altLang="zh-CN" sz="2800">
                  <a:latin typeface="Times New Roman" panose="02020603050405020304" pitchFamily="18" charset="0"/>
                  <a:ea typeface="楷体_GB2312" panose="02010609030101010101" pitchFamily="49" charset="-122"/>
                </a:rPr>
                <a:t>3</a:t>
              </a:r>
              <a:r>
                <a:rPr kumimoji="1" lang="zh-CN" altLang="en-US" sz="2800">
                  <a:latin typeface="Times New Roman" panose="02020603050405020304" pitchFamily="18" charset="0"/>
                  <a:ea typeface="楷体_GB2312" panose="02010609030101010101" pitchFamily="49" charset="-122"/>
                </a:rPr>
                <a:t>式分别左乘     和     </a:t>
              </a:r>
              <a:endParaRPr kumimoji="1" lang="zh-CN" altLang="en-US" sz="2800">
                <a:latin typeface="Times New Roman" panose="02020603050405020304" pitchFamily="18" charset="0"/>
              </a:endParaRPr>
            </a:p>
          </p:txBody>
        </p:sp>
        <p:graphicFrame>
          <p:nvGraphicFramePr>
            <p:cNvPr id="24583" name="Object 11"/>
            <p:cNvGraphicFramePr>
              <a:graphicFrameLocks noChangeAspect="1"/>
            </p:cNvGraphicFramePr>
            <p:nvPr/>
          </p:nvGraphicFramePr>
          <p:xfrm>
            <a:off x="2699" y="2523"/>
            <a:ext cx="196" cy="276"/>
          </p:xfrm>
          <a:graphic>
            <a:graphicData uri="http://schemas.openxmlformats.org/presentationml/2006/ole">
              <mc:AlternateContent xmlns:mc="http://schemas.openxmlformats.org/markup-compatibility/2006">
                <mc:Choice xmlns:v="urn:schemas-microsoft-com:vml" Requires="v">
                  <p:oleObj spid="_x0000_s12316" name="Equation" r:id="rId3" imgW="304800" imgH="431800" progId="Equation.DSMT4">
                    <p:embed/>
                  </p:oleObj>
                </mc:Choice>
                <mc:Fallback>
                  <p:oleObj name="Equation" r:id="rId3" imgW="304800" imgH="4318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 y="2523"/>
                          <a:ext cx="196"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4" name="Object 10"/>
            <p:cNvGraphicFramePr>
              <a:graphicFrameLocks noChangeAspect="1"/>
            </p:cNvGraphicFramePr>
            <p:nvPr/>
          </p:nvGraphicFramePr>
          <p:xfrm>
            <a:off x="3198" y="2568"/>
            <a:ext cx="208" cy="267"/>
          </p:xfrm>
          <a:graphic>
            <a:graphicData uri="http://schemas.openxmlformats.org/presentationml/2006/ole">
              <mc:AlternateContent xmlns:mc="http://schemas.openxmlformats.org/markup-compatibility/2006">
                <mc:Choice xmlns:v="urn:schemas-microsoft-com:vml" Requires="v">
                  <p:oleObj spid="_x0000_s12317" name="Equation" r:id="rId5" imgW="330200" imgH="431800" progId="Equation.DSMT4">
                    <p:embed/>
                  </p:oleObj>
                </mc:Choice>
                <mc:Fallback>
                  <p:oleObj name="Equation" r:id="rId5" imgW="330200" imgH="4318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8" y="2568"/>
                          <a:ext cx="20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6095" name="Object 15"/>
          <p:cNvGraphicFramePr>
            <a:graphicFrameLocks noChangeAspect="1"/>
          </p:cNvGraphicFramePr>
          <p:nvPr/>
        </p:nvGraphicFramePr>
        <p:xfrm>
          <a:off x="820738" y="4805363"/>
          <a:ext cx="4594225" cy="1150937"/>
        </p:xfrm>
        <a:graphic>
          <a:graphicData uri="http://schemas.openxmlformats.org/presentationml/2006/ole">
            <mc:AlternateContent xmlns:mc="http://schemas.openxmlformats.org/markup-compatibility/2006">
              <mc:Choice xmlns:v="urn:schemas-microsoft-com:vml" Requires="v">
                <p:oleObj spid="_x0000_s12318" name="Equation" r:id="rId7" imgW="4584700" imgH="1143000" progId="Equation.DSMT4">
                  <p:embed/>
                </p:oleObj>
              </mc:Choice>
              <mc:Fallback>
                <p:oleObj name="Equation" r:id="rId7" imgW="4584700" imgH="11430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738" y="4805363"/>
                        <a:ext cx="459422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1" name="Object 16"/>
          <p:cNvGraphicFramePr>
            <a:graphicFrameLocks noGrp="1" noChangeAspect="1"/>
          </p:cNvGraphicFramePr>
          <p:nvPr>
            <p:ph/>
          </p:nvPr>
        </p:nvGraphicFramePr>
        <p:xfrm>
          <a:off x="900113" y="333375"/>
          <a:ext cx="5111750" cy="2132013"/>
        </p:xfrm>
        <a:graphic>
          <a:graphicData uri="http://schemas.openxmlformats.org/presentationml/2006/ole">
            <mc:AlternateContent xmlns:mc="http://schemas.openxmlformats.org/markup-compatibility/2006">
              <mc:Choice xmlns:v="urn:schemas-microsoft-com:vml" Requires="v">
                <p:oleObj spid="_x0000_s12319" name="Equation" r:id="rId9" imgW="2070100" imgH="863600" progId="Equation.DSMT4">
                  <p:embed/>
                </p:oleObj>
              </mc:Choice>
              <mc:Fallback>
                <p:oleObj name="Equation" r:id="rId9" imgW="2070100" imgH="863600"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333375"/>
                        <a:ext cx="5111750" cy="213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90" name="Object 6"/>
          <p:cNvGraphicFramePr>
            <a:graphicFrameLocks noChangeAspect="1"/>
          </p:cNvGraphicFramePr>
          <p:nvPr/>
        </p:nvGraphicFramePr>
        <p:xfrm>
          <a:off x="250825" y="1412875"/>
          <a:ext cx="3695700" cy="566738"/>
        </p:xfrm>
        <a:graphic>
          <a:graphicData uri="http://schemas.openxmlformats.org/presentationml/2006/ole">
            <mc:AlternateContent xmlns:mc="http://schemas.openxmlformats.org/markup-compatibility/2006">
              <mc:Choice xmlns:v="urn:schemas-microsoft-com:vml" Requires="v">
                <p:oleObj spid="_x0000_s13344" name="Equation" r:id="rId1" imgW="2691130" imgH="312420" progId="Equation.DSMT4">
                  <p:embed/>
                </p:oleObj>
              </mc:Choice>
              <mc:Fallback>
                <p:oleObj name="Equation" r:id="rId1" imgW="2691130" imgH="31242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12875"/>
                        <a:ext cx="36957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29"/>
          <p:cNvGrpSpPr/>
          <p:nvPr/>
        </p:nvGrpSpPr>
        <p:grpSpPr bwMode="auto">
          <a:xfrm>
            <a:off x="142875" y="2205038"/>
            <a:ext cx="6167438" cy="647700"/>
            <a:chOff x="0" y="1440"/>
            <a:chExt cx="3885" cy="408"/>
          </a:xfrm>
        </p:grpSpPr>
        <p:sp>
          <p:nvSpPr>
            <p:cNvPr id="25610" name="Rectangle 10"/>
            <p:cNvSpPr>
              <a:spLocks noChangeArrowheads="1"/>
            </p:cNvSpPr>
            <p:nvPr/>
          </p:nvSpPr>
          <p:spPr bwMode="auto">
            <a:xfrm>
              <a:off x="0" y="1440"/>
              <a:ext cx="36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a:latin typeface="Times New Roman" panose="02020603050405020304" pitchFamily="18" charset="0"/>
                  <a:ea typeface="楷体_GB2312" panose="02010609030101010101" pitchFamily="49" charset="-122"/>
                </a:rPr>
                <a:t>由（</a:t>
              </a:r>
              <a:r>
                <a:rPr kumimoji="1" lang="en-US" altLang="zh-CN" sz="2800">
                  <a:latin typeface="Times New Roman" panose="02020603050405020304" pitchFamily="18" charset="0"/>
                  <a:ea typeface="楷体_GB2312" panose="02010609030101010101" pitchFamily="49" charset="-122"/>
                </a:rPr>
                <a:t>3</a:t>
              </a:r>
              <a:r>
                <a:rPr kumimoji="1" lang="zh-CN" altLang="en-US" sz="2800">
                  <a:latin typeface="Times New Roman" panose="02020603050405020304" pitchFamily="18" charset="0"/>
                  <a:ea typeface="楷体_GB2312" panose="02010609030101010101" pitchFamily="49" charset="-122"/>
                </a:rPr>
                <a:t>）的第一式，得</a:t>
              </a:r>
              <a:endParaRPr kumimoji="1" lang="zh-CN" altLang="en-US" sz="2800">
                <a:latin typeface="Times New Roman" panose="02020603050405020304" pitchFamily="18" charset="0"/>
              </a:endParaRPr>
            </a:p>
          </p:txBody>
        </p:sp>
        <p:graphicFrame>
          <p:nvGraphicFramePr>
            <p:cNvPr id="25611" name="Object 9"/>
            <p:cNvGraphicFramePr>
              <a:graphicFrameLocks noChangeAspect="1"/>
            </p:cNvGraphicFramePr>
            <p:nvPr/>
          </p:nvGraphicFramePr>
          <p:xfrm>
            <a:off x="2291" y="1490"/>
            <a:ext cx="1594" cy="358"/>
          </p:xfrm>
          <a:graphic>
            <a:graphicData uri="http://schemas.openxmlformats.org/presentationml/2006/ole">
              <mc:AlternateContent xmlns:mc="http://schemas.openxmlformats.org/markup-compatibility/2006">
                <mc:Choice xmlns:v="urn:schemas-microsoft-com:vml" Requires="v">
                  <p:oleObj spid="_x0000_s13345" name="Equation" r:id="rId3" imgW="1981200" imgH="431800" progId="Equation.DSMT4">
                    <p:embed/>
                  </p:oleObj>
                </mc:Choice>
                <mc:Fallback>
                  <p:oleObj name="Equation" r:id="rId3" imgW="1981200" imgH="4318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1" y="1490"/>
                          <a:ext cx="159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5604" name="Object 27"/>
          <p:cNvGraphicFramePr>
            <a:graphicFrameLocks noGrp="1" noChangeAspect="1"/>
          </p:cNvGraphicFramePr>
          <p:nvPr>
            <p:ph sz="half" idx="1"/>
          </p:nvPr>
        </p:nvGraphicFramePr>
        <p:xfrm>
          <a:off x="971550" y="260350"/>
          <a:ext cx="1905000" cy="1143000"/>
        </p:xfrm>
        <a:graphic>
          <a:graphicData uri="http://schemas.openxmlformats.org/presentationml/2006/ole">
            <mc:AlternateContent xmlns:mc="http://schemas.openxmlformats.org/markup-compatibility/2006">
              <mc:Choice xmlns:v="urn:schemas-microsoft-com:vml" Requires="v">
                <p:oleObj spid="_x0000_s13346" name="Equation" r:id="rId5" imgW="1905000" imgH="1143000" progId="Equation.DSMT4">
                  <p:embed/>
                </p:oleObj>
              </mc:Choice>
              <mc:Fallback>
                <p:oleObj name="Equation" r:id="rId5" imgW="1905000" imgH="1143000" progId="Equation.DSMT4">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60350"/>
                        <a:ext cx="1905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7" name="Object 33"/>
          <p:cNvGraphicFramePr>
            <a:graphicFrameLocks noGrp="1" noChangeAspect="1"/>
          </p:cNvGraphicFramePr>
          <p:nvPr>
            <p:ph sz="half" idx="2"/>
          </p:nvPr>
        </p:nvGraphicFramePr>
        <p:xfrm>
          <a:off x="4716463" y="552450"/>
          <a:ext cx="4140200" cy="1009650"/>
        </p:xfrm>
        <a:graphic>
          <a:graphicData uri="http://schemas.openxmlformats.org/presentationml/2006/ole">
            <mc:AlternateContent xmlns:mc="http://schemas.openxmlformats.org/markup-compatibility/2006">
              <mc:Choice xmlns:v="urn:schemas-microsoft-com:vml" Requires="v">
                <p:oleObj spid="_x0000_s13347" name="Equation" r:id="rId7" imgW="4165600" imgH="1016000" progId="Equation.DSMT4">
                  <p:embed/>
                </p:oleObj>
              </mc:Choice>
              <mc:Fallback>
                <p:oleObj name="Equation" r:id="rId7" imgW="4165600" imgH="1016000" progId="Equation.DSMT4">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552450"/>
                        <a:ext cx="4140200" cy="10096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9"/>
          <p:cNvGraphicFramePr>
            <a:graphicFrameLocks noChangeAspect="1"/>
          </p:cNvGraphicFramePr>
          <p:nvPr/>
        </p:nvGraphicFramePr>
        <p:xfrm>
          <a:off x="1403350" y="3213100"/>
          <a:ext cx="2447925" cy="593725"/>
        </p:xfrm>
        <a:graphic>
          <a:graphicData uri="http://schemas.openxmlformats.org/presentationml/2006/ole">
            <mc:AlternateContent xmlns:mc="http://schemas.openxmlformats.org/markup-compatibility/2006">
              <mc:Choice xmlns:v="urn:schemas-microsoft-com:vml" Requires="v">
                <p:oleObj spid="_x0000_s13348" name="Equation" r:id="rId9" imgW="1993900" imgH="469900" progId="Equation.DSMT4">
                  <p:embed/>
                </p:oleObj>
              </mc:Choice>
              <mc:Fallback>
                <p:oleObj name="Equation" r:id="rId9" imgW="1993900" imgH="4699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3213100"/>
                        <a:ext cx="24479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组合 5"/>
          <p:cNvGrpSpPr/>
          <p:nvPr/>
        </p:nvGrpSpPr>
        <p:grpSpPr bwMode="auto">
          <a:xfrm>
            <a:off x="395288" y="4149725"/>
            <a:ext cx="3686175" cy="614363"/>
            <a:chOff x="395536" y="4149080"/>
            <a:chExt cx="3685624" cy="614838"/>
          </a:xfrm>
        </p:grpSpPr>
        <p:graphicFrame>
          <p:nvGraphicFramePr>
            <p:cNvPr id="25608" name="对象 3"/>
            <p:cNvGraphicFramePr>
              <a:graphicFrameLocks noChangeAspect="1"/>
            </p:cNvGraphicFramePr>
            <p:nvPr/>
          </p:nvGraphicFramePr>
          <p:xfrm>
            <a:off x="1836473" y="4149080"/>
            <a:ext cx="648072" cy="614838"/>
          </p:xfrm>
          <a:graphic>
            <a:graphicData uri="http://schemas.openxmlformats.org/presentationml/2006/ole">
              <mc:AlternateContent xmlns:mc="http://schemas.openxmlformats.org/markup-compatibility/2006">
                <mc:Choice xmlns:v="urn:schemas-microsoft-com:vml" Requires="v">
                  <p:oleObj spid="_x0000_s13349" name="Equation" r:id="rId11" imgW="495300" imgH="469900" progId="Equation.DSMT4">
                    <p:embed/>
                  </p:oleObj>
                </mc:Choice>
                <mc:Fallback>
                  <p:oleObj name="Equation" r:id="rId11" imgW="495300" imgH="469900" progId="Equation.DSMT4">
                    <p:embed/>
                    <p:pic>
                      <p:nvPicPr>
                        <p:cNvPr id="0" name="对象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6473" y="4149080"/>
                          <a:ext cx="648072" cy="61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9" name="矩形 4"/>
            <p:cNvSpPr>
              <a:spLocks noChangeArrowheads="1"/>
            </p:cNvSpPr>
            <p:nvPr/>
          </p:nvSpPr>
          <p:spPr bwMode="auto">
            <a:xfrm>
              <a:off x="395536" y="4174976"/>
              <a:ext cx="36856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a:latin typeface="Times New Roman" panose="02020603050405020304" pitchFamily="18" charset="0"/>
                  <a:ea typeface="楷体_GB2312" panose="02010609030101010101" pitchFamily="49" charset="-122"/>
                </a:rPr>
                <a:t>问题是，       是否存在</a:t>
              </a:r>
              <a:endParaRPr kumimoji="1" lang="zh-CN" altLang="en-US" sz="2800">
                <a:latin typeface="Times New Roman" panose="02020603050405020304" pitchFamily="18" charset="0"/>
                <a:ea typeface="楷体_GB2312" panose="0201060903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p:nvPr/>
        </p:nvGrpSpPr>
        <p:grpSpPr bwMode="auto">
          <a:xfrm>
            <a:off x="142875" y="2205038"/>
            <a:ext cx="5867400" cy="541337"/>
            <a:chOff x="0" y="1440"/>
            <a:chExt cx="3696" cy="341"/>
          </a:xfrm>
        </p:grpSpPr>
        <p:sp>
          <p:nvSpPr>
            <p:cNvPr id="26640" name="Rectangle 10"/>
            <p:cNvSpPr>
              <a:spLocks noChangeArrowheads="1"/>
            </p:cNvSpPr>
            <p:nvPr/>
          </p:nvSpPr>
          <p:spPr bwMode="auto">
            <a:xfrm>
              <a:off x="0" y="1440"/>
              <a:ext cx="36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a:latin typeface="Times New Roman" panose="02020603050405020304" pitchFamily="18" charset="0"/>
                  <a:ea typeface="楷体_GB2312" panose="02010609030101010101" pitchFamily="49" charset="-122"/>
                </a:rPr>
                <a:t>将           左乘（</a:t>
              </a:r>
              <a:r>
                <a:rPr kumimoji="1" lang="en-US" altLang="zh-CN" sz="2800">
                  <a:latin typeface="Times New Roman" panose="02020603050405020304" pitchFamily="18" charset="0"/>
                  <a:ea typeface="楷体_GB2312" panose="02010609030101010101" pitchFamily="49" charset="-122"/>
                </a:rPr>
                <a:t>3</a:t>
              </a:r>
              <a:r>
                <a:rPr kumimoji="1" lang="zh-CN" altLang="en-US" sz="2800">
                  <a:latin typeface="Times New Roman" panose="02020603050405020304" pitchFamily="18" charset="0"/>
                  <a:ea typeface="楷体_GB2312" panose="02010609030101010101" pitchFamily="49" charset="-122"/>
                </a:rPr>
                <a:t>）的第二式，得</a:t>
              </a:r>
              <a:endParaRPr kumimoji="1" lang="zh-CN" altLang="en-US" sz="2800">
                <a:latin typeface="Times New Roman" panose="02020603050405020304" pitchFamily="18" charset="0"/>
              </a:endParaRPr>
            </a:p>
          </p:txBody>
        </p:sp>
        <p:graphicFrame>
          <p:nvGraphicFramePr>
            <p:cNvPr id="26641" name="Object 9"/>
            <p:cNvGraphicFramePr>
              <a:graphicFrameLocks noChangeAspect="1"/>
            </p:cNvGraphicFramePr>
            <p:nvPr/>
          </p:nvGraphicFramePr>
          <p:xfrm>
            <a:off x="295" y="1480"/>
            <a:ext cx="601" cy="301"/>
          </p:xfrm>
          <a:graphic>
            <a:graphicData uri="http://schemas.openxmlformats.org/presentationml/2006/ole">
              <mc:AlternateContent xmlns:mc="http://schemas.openxmlformats.org/markup-compatibility/2006">
                <mc:Choice xmlns:v="urn:schemas-microsoft-com:vml" Requires="v">
                  <p:oleObj spid="_x0000_s14388" name="Equation" r:id="rId1" imgW="965200" imgH="469900" progId="Equation.DSMT4">
                    <p:embed/>
                  </p:oleObj>
                </mc:Choice>
                <mc:Fallback>
                  <p:oleObj name="Equation" r:id="rId1" imgW="965200" imgH="469900" progId="Equation.DSMT4">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1480"/>
                          <a:ext cx="60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1999" name="Object 15"/>
          <p:cNvGraphicFramePr>
            <a:graphicFrameLocks noChangeAspect="1"/>
          </p:cNvGraphicFramePr>
          <p:nvPr/>
        </p:nvGraphicFramePr>
        <p:xfrm>
          <a:off x="635000" y="2997200"/>
          <a:ext cx="4400550" cy="469900"/>
        </p:xfrm>
        <a:graphic>
          <a:graphicData uri="http://schemas.openxmlformats.org/presentationml/2006/ole">
            <mc:AlternateContent xmlns:mc="http://schemas.openxmlformats.org/markup-compatibility/2006">
              <mc:Choice xmlns:v="urn:schemas-microsoft-com:vml" Requires="v">
                <p:oleObj spid="_x0000_s14389" name="Equation" r:id="rId3" imgW="4406900" imgH="469900" progId="Equation.DSMT4">
                  <p:embed/>
                </p:oleObj>
              </mc:Choice>
              <mc:Fallback>
                <p:oleObj name="Equation" r:id="rId3" imgW="4406900" imgH="4699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0" y="2997200"/>
                        <a:ext cx="4400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01" name="Object 17"/>
          <p:cNvGraphicFramePr>
            <a:graphicFrameLocks noChangeAspect="1"/>
          </p:cNvGraphicFramePr>
          <p:nvPr/>
        </p:nvGraphicFramePr>
        <p:xfrm>
          <a:off x="635000" y="3716338"/>
          <a:ext cx="3467100" cy="469900"/>
        </p:xfrm>
        <a:graphic>
          <a:graphicData uri="http://schemas.openxmlformats.org/presentationml/2006/ole">
            <mc:AlternateContent xmlns:mc="http://schemas.openxmlformats.org/markup-compatibility/2006">
              <mc:Choice xmlns:v="urn:schemas-microsoft-com:vml" Requires="v">
                <p:oleObj spid="_x0000_s14390" name="Equation" r:id="rId5" imgW="3467100" imgH="469900" progId="Equation.DSMT4">
                  <p:embed/>
                </p:oleObj>
              </mc:Choice>
              <mc:Fallback>
                <p:oleObj name="Equation" r:id="rId5" imgW="3467100" imgH="46990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000" y="3716338"/>
                        <a:ext cx="34671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03" name="Rectangle 19"/>
          <p:cNvSpPr>
            <a:spLocks noChangeArrowheads="1"/>
          </p:cNvSpPr>
          <p:nvPr/>
        </p:nvSpPr>
        <p:spPr bwMode="auto">
          <a:xfrm>
            <a:off x="0" y="4437063"/>
            <a:ext cx="53641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2800">
                <a:latin typeface="Times New Roman" panose="02020603050405020304" pitchFamily="18" charset="0"/>
                <a:ea typeface="楷体_GB2312" panose="02010609030101010101" pitchFamily="49" charset="-122"/>
              </a:rPr>
              <a:t> </a:t>
            </a:r>
            <a:r>
              <a:rPr kumimoji="1" lang="zh-CN" altLang="en-US" sz="2800">
                <a:latin typeface="Times New Roman" panose="02020603050405020304" pitchFamily="18" charset="0"/>
                <a:ea typeface="楷体_GB2312" panose="02010609030101010101" pitchFamily="49" charset="-122"/>
              </a:rPr>
              <a:t>并将（</a:t>
            </a:r>
            <a:r>
              <a:rPr kumimoji="1" lang="en-US" altLang="zh-CN" sz="2800">
                <a:latin typeface="Times New Roman" panose="02020603050405020304" pitchFamily="18" charset="0"/>
                <a:ea typeface="楷体_GB2312" panose="02010609030101010101" pitchFamily="49" charset="-122"/>
              </a:rPr>
              <a:t>3</a:t>
            </a:r>
            <a:r>
              <a:rPr kumimoji="1" lang="zh-CN" altLang="en-US" sz="2800">
                <a:latin typeface="Times New Roman" panose="02020603050405020304" pitchFamily="18" charset="0"/>
                <a:ea typeface="楷体_GB2312" panose="02010609030101010101" pitchFamily="49" charset="-122"/>
              </a:rPr>
              <a:t>）的第一式代入，得</a:t>
            </a:r>
            <a:endParaRPr kumimoji="1" lang="zh-CN" altLang="en-US" sz="2800">
              <a:latin typeface="Times New Roman" panose="02020603050405020304" pitchFamily="18" charset="0"/>
            </a:endParaRPr>
          </a:p>
        </p:txBody>
      </p:sp>
      <p:graphicFrame>
        <p:nvGraphicFramePr>
          <p:cNvPr id="42004" name="Object 20"/>
          <p:cNvGraphicFramePr>
            <a:graphicFrameLocks noChangeAspect="1"/>
          </p:cNvGraphicFramePr>
          <p:nvPr/>
        </p:nvGraphicFramePr>
        <p:xfrm>
          <a:off x="503238" y="5229225"/>
          <a:ext cx="3575050" cy="469900"/>
        </p:xfrm>
        <a:graphic>
          <a:graphicData uri="http://schemas.openxmlformats.org/presentationml/2006/ole">
            <mc:AlternateContent xmlns:mc="http://schemas.openxmlformats.org/markup-compatibility/2006">
              <mc:Choice xmlns:v="urn:schemas-microsoft-com:vml" Requires="v">
                <p:oleObj spid="_x0000_s14391" name="Equation" r:id="rId7" imgW="3568700" imgH="469900" progId="Equation.DSMT4">
                  <p:embed/>
                </p:oleObj>
              </mc:Choice>
              <mc:Fallback>
                <p:oleObj name="Equation" r:id="rId7" imgW="3568700" imgH="469900" progId="Equation.DSMT4">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238" y="5229225"/>
                        <a:ext cx="35750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06" name="Object 22"/>
          <p:cNvGraphicFramePr>
            <a:graphicFrameLocks noChangeAspect="1"/>
          </p:cNvGraphicFramePr>
          <p:nvPr/>
        </p:nvGraphicFramePr>
        <p:xfrm>
          <a:off x="503238" y="6021388"/>
          <a:ext cx="3575050" cy="469900"/>
        </p:xfrm>
        <a:graphic>
          <a:graphicData uri="http://schemas.openxmlformats.org/presentationml/2006/ole">
            <mc:AlternateContent xmlns:mc="http://schemas.openxmlformats.org/markup-compatibility/2006">
              <mc:Choice xmlns:v="urn:schemas-microsoft-com:vml" Requires="v">
                <p:oleObj spid="_x0000_s14392" name="Equation" r:id="rId9" imgW="3568700" imgH="469900" progId="Equation.DSMT4">
                  <p:embed/>
                </p:oleObj>
              </mc:Choice>
              <mc:Fallback>
                <p:oleObj name="Equation" r:id="rId9" imgW="3568700" imgH="469900" progId="Equation.DSMT4">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238" y="6021388"/>
                        <a:ext cx="35750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2" name="Object 33"/>
          <p:cNvGraphicFramePr>
            <a:graphicFrameLocks noGrp="1" noChangeAspect="1"/>
          </p:cNvGraphicFramePr>
          <p:nvPr>
            <p:ph sz="half" idx="2"/>
          </p:nvPr>
        </p:nvGraphicFramePr>
        <p:xfrm>
          <a:off x="2051050" y="260350"/>
          <a:ext cx="4140200" cy="1009650"/>
        </p:xfrm>
        <a:graphic>
          <a:graphicData uri="http://schemas.openxmlformats.org/presentationml/2006/ole">
            <mc:AlternateContent xmlns:mc="http://schemas.openxmlformats.org/markup-compatibility/2006">
              <mc:Choice xmlns:v="urn:schemas-microsoft-com:vml" Requires="v">
                <p:oleObj spid="_x0000_s14393" name="Equation" r:id="rId11" imgW="4165600" imgH="1016000" progId="Equation.DSMT4">
                  <p:embed/>
                </p:oleObj>
              </mc:Choice>
              <mc:Fallback>
                <p:oleObj name="Equation" r:id="rId11" imgW="4165600" imgH="1016000" progId="Equation.DSMT4">
                  <p:embed/>
                  <p:pic>
                    <p:nvPicPr>
                      <p:cNvPr id="0" name="Object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260350"/>
                        <a:ext cx="4140200" cy="10096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9"/>
          <p:cNvGraphicFramePr>
            <a:graphicFrameLocks noChangeAspect="1"/>
          </p:cNvGraphicFramePr>
          <p:nvPr/>
        </p:nvGraphicFramePr>
        <p:xfrm>
          <a:off x="2916238" y="1412875"/>
          <a:ext cx="2257425" cy="506413"/>
        </p:xfrm>
        <a:graphic>
          <a:graphicData uri="http://schemas.openxmlformats.org/presentationml/2006/ole">
            <mc:AlternateContent xmlns:mc="http://schemas.openxmlformats.org/markup-compatibility/2006">
              <mc:Choice xmlns:v="urn:schemas-microsoft-com:vml" Requires="v">
                <p:oleObj spid="_x0000_s14394" name="Equation" r:id="rId13" imgW="1981200" imgH="431800" progId="Equation.DSMT4">
                  <p:embed/>
                </p:oleObj>
              </mc:Choice>
              <mc:Fallback>
                <p:oleObj name="Equation" r:id="rId13" imgW="1981200" imgH="4318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16238" y="1412875"/>
                        <a:ext cx="22574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组合 3"/>
          <p:cNvGrpSpPr/>
          <p:nvPr/>
        </p:nvGrpSpPr>
        <p:grpSpPr bwMode="auto">
          <a:xfrm>
            <a:off x="4859338" y="4143375"/>
            <a:ext cx="3733800" cy="1752600"/>
            <a:chOff x="5000625" y="4143375"/>
            <a:chExt cx="3733800" cy="1752600"/>
          </a:xfrm>
        </p:grpSpPr>
        <p:grpSp>
          <p:nvGrpSpPr>
            <p:cNvPr id="26635" name="Group 37"/>
            <p:cNvGrpSpPr/>
            <p:nvPr/>
          </p:nvGrpSpPr>
          <p:grpSpPr bwMode="auto">
            <a:xfrm>
              <a:off x="5000625" y="4143375"/>
              <a:ext cx="3733800" cy="1752600"/>
              <a:chOff x="3152" y="2704"/>
              <a:chExt cx="2352" cy="1104"/>
            </a:xfrm>
          </p:grpSpPr>
          <p:sp>
            <p:nvSpPr>
              <p:cNvPr id="26637" name="AutoShape 23"/>
              <p:cNvSpPr>
                <a:spLocks noChangeArrowheads="1"/>
              </p:cNvSpPr>
              <p:nvPr/>
            </p:nvSpPr>
            <p:spPr bwMode="auto">
              <a:xfrm>
                <a:off x="3152" y="2704"/>
                <a:ext cx="2352" cy="1104"/>
              </a:xfrm>
              <a:prstGeom prst="wedgeRectCallout">
                <a:avLst>
                  <a:gd name="adj1" fmla="val -71769"/>
                  <a:gd name="adj2" fmla="val 6684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pPr>
                  <a:lnSpc>
                    <a:spcPct val="130000"/>
                  </a:lnSpc>
                </a:pPr>
                <a:r>
                  <a:rPr kumimoji="1" lang="en-US" altLang="zh-CN" sz="2800">
                    <a:solidFill>
                      <a:schemeClr val="hlink"/>
                    </a:solidFill>
                    <a:latin typeface="Tahoma" panose="020B0604030504040204" pitchFamily="34" charset="0"/>
                  </a:rPr>
                  <a:t>                </a:t>
                </a:r>
                <a:r>
                  <a:rPr kumimoji="1" lang="zh-CN" altLang="en-US" sz="2800">
                    <a:solidFill>
                      <a:schemeClr val="hlink"/>
                    </a:solidFill>
                    <a:latin typeface="Tahoma" panose="020B0604030504040204" pitchFamily="34" charset="0"/>
                  </a:rPr>
                  <a:t>的特征根是     ，相应的特征向量为</a:t>
                </a:r>
                <a:endParaRPr kumimoji="1" lang="zh-CN" altLang="en-US" sz="2800">
                  <a:solidFill>
                    <a:schemeClr val="hlink"/>
                  </a:solidFill>
                  <a:latin typeface="Tahoma" panose="020B0604030504040204" pitchFamily="34" charset="0"/>
                </a:endParaRPr>
              </a:p>
            </p:txBody>
          </p:sp>
          <p:graphicFrame>
            <p:nvGraphicFramePr>
              <p:cNvPr id="26638" name="Object 24"/>
              <p:cNvGraphicFramePr>
                <a:graphicFrameLocks noChangeAspect="1"/>
              </p:cNvGraphicFramePr>
              <p:nvPr/>
            </p:nvGraphicFramePr>
            <p:xfrm>
              <a:off x="3296" y="2800"/>
              <a:ext cx="1026" cy="280"/>
            </p:xfrm>
            <a:graphic>
              <a:graphicData uri="http://schemas.openxmlformats.org/presentationml/2006/ole">
                <mc:AlternateContent xmlns:mc="http://schemas.openxmlformats.org/markup-compatibility/2006">
                  <mc:Choice xmlns:v="urn:schemas-microsoft-com:vml" Requires="v">
                    <p:oleObj spid="_x0000_s14395" name="Equation" r:id="rId15" imgW="1122680" imgH="225425" progId="Equation.3">
                      <p:embed/>
                    </p:oleObj>
                  </mc:Choice>
                  <mc:Fallback>
                    <p:oleObj name="Equation" r:id="rId15" imgW="1122680" imgH="225425" progId="Equation.3">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96" y="2800"/>
                            <a:ext cx="1026"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9" name="Object 25"/>
              <p:cNvGraphicFramePr>
                <a:graphicFrameLocks noChangeAspect="1"/>
              </p:cNvGraphicFramePr>
              <p:nvPr/>
            </p:nvGraphicFramePr>
            <p:xfrm>
              <a:off x="3470" y="3119"/>
              <a:ext cx="226" cy="273"/>
            </p:xfrm>
            <a:graphic>
              <a:graphicData uri="http://schemas.openxmlformats.org/presentationml/2006/ole">
                <mc:AlternateContent xmlns:mc="http://schemas.openxmlformats.org/markup-compatibility/2006">
                  <mc:Choice xmlns:v="urn:schemas-microsoft-com:vml" Requires="v">
                    <p:oleObj spid="_x0000_s14396" name="Equation" r:id="rId17" imgW="115570" imgH="167640" progId="Equation.3">
                      <p:embed/>
                    </p:oleObj>
                  </mc:Choice>
                  <mc:Fallback>
                    <p:oleObj name="Equation" r:id="rId17" imgW="115570" imgH="167640" progId="Equation.3">
                      <p:embed/>
                      <p:pic>
                        <p:nvPicPr>
                          <p:cNvPr id="0" name="Object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70" y="3119"/>
                            <a:ext cx="226"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6636" name="Object 25"/>
            <p:cNvGraphicFramePr>
              <a:graphicFrameLocks noChangeAspect="1"/>
            </p:cNvGraphicFramePr>
            <p:nvPr/>
          </p:nvGraphicFramePr>
          <p:xfrm>
            <a:off x="5954601" y="5301208"/>
            <a:ext cx="392534" cy="501372"/>
          </p:xfrm>
          <a:graphic>
            <a:graphicData uri="http://schemas.openxmlformats.org/presentationml/2006/ole">
              <mc:AlternateContent xmlns:mc="http://schemas.openxmlformats.org/markup-compatibility/2006">
                <mc:Choice xmlns:v="urn:schemas-microsoft-com:vml" Requires="v">
                  <p:oleObj spid="_x0000_s14397" name="Equation" r:id="rId19" imgW="115570" imgH="173355" progId="Equation.DSMT4">
                    <p:embed/>
                  </p:oleObj>
                </mc:Choice>
                <mc:Fallback>
                  <p:oleObj name="Equation" r:id="rId19" imgW="115570" imgH="173355" progId="Equation.DSMT4">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54601" y="5301208"/>
                          <a:ext cx="392534" cy="5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0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0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0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5"/>
          <p:cNvGrpSpPr/>
          <p:nvPr/>
        </p:nvGrpSpPr>
        <p:grpSpPr bwMode="auto">
          <a:xfrm>
            <a:off x="0" y="1484313"/>
            <a:ext cx="9144000" cy="541337"/>
            <a:chOff x="0" y="935"/>
            <a:chExt cx="5760" cy="341"/>
          </a:xfrm>
        </p:grpSpPr>
        <p:sp>
          <p:nvSpPr>
            <p:cNvPr id="27663" name="Rectangle 6"/>
            <p:cNvSpPr>
              <a:spLocks noChangeArrowheads="1"/>
            </p:cNvSpPr>
            <p:nvPr/>
          </p:nvSpPr>
          <p:spPr bwMode="auto">
            <a:xfrm>
              <a:off x="0" y="949"/>
              <a:ext cx="57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a:latin typeface="Times New Roman" panose="02020603050405020304" pitchFamily="18" charset="0"/>
                  <a:ea typeface="楷体_GB2312" panose="02010609030101010101" pitchFamily="49" charset="-122"/>
                </a:rPr>
                <a:t>将           左乘（</a:t>
              </a:r>
              <a:r>
                <a:rPr kumimoji="1" lang="en-US" altLang="zh-CN" sz="2800">
                  <a:latin typeface="Times New Roman" panose="02020603050405020304" pitchFamily="18" charset="0"/>
                  <a:ea typeface="楷体_GB2312" panose="02010609030101010101" pitchFamily="49" charset="-122"/>
                </a:rPr>
                <a:t>3</a:t>
              </a:r>
              <a:r>
                <a:rPr kumimoji="1" lang="zh-CN" altLang="en-US" sz="2800">
                  <a:latin typeface="Times New Roman" panose="02020603050405020304" pitchFamily="18" charset="0"/>
                  <a:ea typeface="楷体_GB2312" panose="02010609030101010101" pitchFamily="49" charset="-122"/>
                </a:rPr>
                <a:t>）的第一式，并将第二式代入，得</a:t>
              </a:r>
              <a:endParaRPr kumimoji="1" lang="zh-CN" altLang="en-US" sz="2800">
                <a:latin typeface="Times New Roman" panose="02020603050405020304" pitchFamily="18" charset="0"/>
              </a:endParaRPr>
            </a:p>
          </p:txBody>
        </p:sp>
        <p:graphicFrame>
          <p:nvGraphicFramePr>
            <p:cNvPr id="27664" name="Object 7"/>
            <p:cNvGraphicFramePr>
              <a:graphicFrameLocks noChangeAspect="1"/>
            </p:cNvGraphicFramePr>
            <p:nvPr/>
          </p:nvGraphicFramePr>
          <p:xfrm>
            <a:off x="295" y="935"/>
            <a:ext cx="607" cy="339"/>
          </p:xfrm>
          <a:graphic>
            <a:graphicData uri="http://schemas.openxmlformats.org/presentationml/2006/ole">
              <mc:AlternateContent xmlns:mc="http://schemas.openxmlformats.org/markup-compatibility/2006">
                <mc:Choice xmlns:v="urn:schemas-microsoft-com:vml" Requires="v">
                  <p:oleObj spid="_x0000_s15417" name="公式" r:id="rId1" imgW="419100" imgH="228600" progId="Equation.3">
                    <p:embed/>
                  </p:oleObj>
                </mc:Choice>
                <mc:Fallback>
                  <p:oleObj name="公式" r:id="rId1" imgW="419100" imgH="228600" progId="Equation.3">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935"/>
                          <a:ext cx="60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3018" name="Object 10"/>
          <p:cNvGraphicFramePr>
            <a:graphicFrameLocks noChangeAspect="1"/>
          </p:cNvGraphicFramePr>
          <p:nvPr/>
        </p:nvGraphicFramePr>
        <p:xfrm>
          <a:off x="827088" y="3860800"/>
          <a:ext cx="3602037" cy="469900"/>
        </p:xfrm>
        <a:graphic>
          <a:graphicData uri="http://schemas.openxmlformats.org/presentationml/2006/ole">
            <mc:AlternateContent xmlns:mc="http://schemas.openxmlformats.org/markup-compatibility/2006">
              <mc:Choice xmlns:v="urn:schemas-microsoft-com:vml" Requires="v">
                <p:oleObj spid="_x0000_s15418" name="Equation" r:id="rId3" imgW="3594100" imgH="469900" progId="Equation.DSMT4">
                  <p:embed/>
                </p:oleObj>
              </mc:Choice>
              <mc:Fallback>
                <p:oleObj name="Equation" r:id="rId3" imgW="3594100" imgH="4699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860800"/>
                        <a:ext cx="360203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9" name="Object 11"/>
          <p:cNvGraphicFramePr>
            <a:graphicFrameLocks noChangeAspect="1"/>
          </p:cNvGraphicFramePr>
          <p:nvPr/>
        </p:nvGraphicFramePr>
        <p:xfrm>
          <a:off x="611188" y="5013325"/>
          <a:ext cx="3665537" cy="1060450"/>
        </p:xfrm>
        <a:graphic>
          <a:graphicData uri="http://schemas.openxmlformats.org/presentationml/2006/ole">
            <mc:AlternateContent xmlns:mc="http://schemas.openxmlformats.org/markup-compatibility/2006">
              <mc:Choice xmlns:v="urn:schemas-microsoft-com:vml" Requires="v">
                <p:oleObj spid="_x0000_s15419" name="Equation" r:id="rId5" imgW="3657600" imgH="1066800" progId="Equation.DSMT4">
                  <p:embed/>
                </p:oleObj>
              </mc:Choice>
              <mc:Fallback>
                <p:oleObj name="Equation" r:id="rId5" imgW="3657600" imgH="10668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5013325"/>
                        <a:ext cx="3665537"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21" name="Object 13"/>
          <p:cNvGraphicFramePr>
            <a:graphicFrameLocks noChangeAspect="1"/>
          </p:cNvGraphicFramePr>
          <p:nvPr/>
        </p:nvGraphicFramePr>
        <p:xfrm>
          <a:off x="5219700" y="4941888"/>
          <a:ext cx="2451100" cy="1111250"/>
        </p:xfrm>
        <a:graphic>
          <a:graphicData uri="http://schemas.openxmlformats.org/presentationml/2006/ole">
            <mc:AlternateContent xmlns:mc="http://schemas.openxmlformats.org/markup-compatibility/2006">
              <mc:Choice xmlns:v="urn:schemas-microsoft-com:vml" Requires="v">
                <p:oleObj spid="_x0000_s15420" name="Equation" r:id="rId7" imgW="2451100" imgH="1117600" progId="Equation.DSMT4">
                  <p:embed/>
                </p:oleObj>
              </mc:Choice>
              <mc:Fallback>
                <p:oleObj name="Equation" r:id="rId7" imgW="2451100" imgH="1117600"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4941888"/>
                        <a:ext cx="24511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26"/>
          <p:cNvGrpSpPr/>
          <p:nvPr/>
        </p:nvGrpSpPr>
        <p:grpSpPr bwMode="auto">
          <a:xfrm>
            <a:off x="5410200" y="2268538"/>
            <a:ext cx="3733800" cy="1752600"/>
            <a:chOff x="3408" y="1429"/>
            <a:chExt cx="2352" cy="1104"/>
          </a:xfrm>
        </p:grpSpPr>
        <p:sp>
          <p:nvSpPr>
            <p:cNvPr id="27659" name="AutoShape 15"/>
            <p:cNvSpPr>
              <a:spLocks noChangeArrowheads="1"/>
            </p:cNvSpPr>
            <p:nvPr/>
          </p:nvSpPr>
          <p:spPr bwMode="auto">
            <a:xfrm>
              <a:off x="3408" y="1429"/>
              <a:ext cx="2352" cy="1104"/>
            </a:xfrm>
            <a:prstGeom prst="wedgeRectCallout">
              <a:avLst>
                <a:gd name="adj1" fmla="val -73468"/>
                <a:gd name="adj2" fmla="val 55616"/>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pPr>
                <a:lnSpc>
                  <a:spcPct val="130000"/>
                </a:lnSpc>
              </a:pPr>
              <a:r>
                <a:rPr kumimoji="1" lang="en-US" altLang="zh-CN" sz="2800">
                  <a:solidFill>
                    <a:schemeClr val="hlink"/>
                  </a:solidFill>
                  <a:latin typeface="Tahoma" panose="020B0604030504040204" pitchFamily="34" charset="0"/>
                </a:rPr>
                <a:t>                </a:t>
              </a:r>
              <a:r>
                <a:rPr kumimoji="1" lang="zh-CN" altLang="en-US" sz="2800">
                  <a:solidFill>
                    <a:schemeClr val="hlink"/>
                  </a:solidFill>
                  <a:latin typeface="Tahoma" panose="020B0604030504040204" pitchFamily="34" charset="0"/>
                </a:rPr>
                <a:t>的特征根是     ，相应的特征向量为</a:t>
              </a:r>
              <a:endParaRPr kumimoji="1" lang="zh-CN" altLang="en-US" sz="2800">
                <a:solidFill>
                  <a:schemeClr val="hlink"/>
                </a:solidFill>
                <a:latin typeface="Tahoma" panose="020B0604030504040204" pitchFamily="34" charset="0"/>
              </a:endParaRPr>
            </a:p>
          </p:txBody>
        </p:sp>
        <p:graphicFrame>
          <p:nvGraphicFramePr>
            <p:cNvPr id="27660" name="Object 16"/>
            <p:cNvGraphicFramePr>
              <a:graphicFrameLocks noChangeAspect="1"/>
            </p:cNvGraphicFramePr>
            <p:nvPr/>
          </p:nvGraphicFramePr>
          <p:xfrm>
            <a:off x="3555" y="1485"/>
            <a:ext cx="945" cy="291"/>
          </p:xfrm>
          <a:graphic>
            <a:graphicData uri="http://schemas.openxmlformats.org/presentationml/2006/ole">
              <mc:AlternateContent xmlns:mc="http://schemas.openxmlformats.org/markup-compatibility/2006">
                <mc:Choice xmlns:v="urn:schemas-microsoft-com:vml" Requires="v">
                  <p:oleObj spid="_x0000_s15421" name="公式" r:id="rId9" imgW="526415" imgH="92710" progId="Equation.3">
                    <p:embed/>
                  </p:oleObj>
                </mc:Choice>
                <mc:Fallback>
                  <p:oleObj name="公式" r:id="rId9" imgW="526415" imgH="9271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5" y="1485"/>
                          <a:ext cx="9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61" name="Object 17"/>
            <p:cNvGraphicFramePr>
              <a:graphicFrameLocks noChangeAspect="1"/>
            </p:cNvGraphicFramePr>
            <p:nvPr/>
          </p:nvGraphicFramePr>
          <p:xfrm>
            <a:off x="3735" y="1845"/>
            <a:ext cx="192" cy="232"/>
          </p:xfrm>
          <a:graphic>
            <a:graphicData uri="http://schemas.openxmlformats.org/presentationml/2006/ole">
              <mc:AlternateContent xmlns:mc="http://schemas.openxmlformats.org/markup-compatibility/2006">
                <mc:Choice xmlns:v="urn:schemas-microsoft-com:vml" Requires="v">
                  <p:oleObj spid="_x0000_s15422" name="Equation" r:id="rId11" imgW="115570" imgH="167640" progId="Equation.3">
                    <p:embed/>
                  </p:oleObj>
                </mc:Choice>
                <mc:Fallback>
                  <p:oleObj name="Equation" r:id="rId11" imgW="115570" imgH="16764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5" y="1845"/>
                          <a:ext cx="19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2" name="Object 18"/>
            <p:cNvGraphicFramePr>
              <a:graphicFrameLocks noChangeAspect="1"/>
            </p:cNvGraphicFramePr>
            <p:nvPr/>
          </p:nvGraphicFramePr>
          <p:xfrm>
            <a:off x="3923" y="2205"/>
            <a:ext cx="208" cy="322"/>
          </p:xfrm>
          <a:graphic>
            <a:graphicData uri="http://schemas.openxmlformats.org/presentationml/2006/ole">
              <mc:AlternateContent xmlns:mc="http://schemas.openxmlformats.org/markup-compatibility/2006">
                <mc:Choice xmlns:v="urn:schemas-microsoft-com:vml" Requires="v">
                  <p:oleObj spid="_x0000_s15423" name="公式" r:id="rId13" imgW="5715" imgH="5715" progId="Equation.3">
                    <p:embed/>
                  </p:oleObj>
                </mc:Choice>
                <mc:Fallback>
                  <p:oleObj name="公式" r:id="rId13" imgW="5715" imgH="5715"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23" y="2205"/>
                          <a:ext cx="208"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655" name="Object 19"/>
          <p:cNvGraphicFramePr>
            <a:graphicFrameLocks noGrp="1" noChangeAspect="1"/>
          </p:cNvGraphicFramePr>
          <p:nvPr>
            <p:ph/>
          </p:nvPr>
        </p:nvGraphicFramePr>
        <p:xfrm>
          <a:off x="4140200" y="333375"/>
          <a:ext cx="4140200" cy="1016000"/>
        </p:xfrm>
        <a:graphic>
          <a:graphicData uri="http://schemas.openxmlformats.org/presentationml/2006/ole">
            <mc:AlternateContent xmlns:mc="http://schemas.openxmlformats.org/markup-compatibility/2006">
              <mc:Choice xmlns:v="urn:schemas-microsoft-com:vml" Requires="v">
                <p:oleObj spid="_x0000_s15424" name="Equation" r:id="rId15" imgW="4140200" imgH="1016000" progId="Equation.DSMT4">
                  <p:embed/>
                </p:oleObj>
              </mc:Choice>
              <mc:Fallback>
                <p:oleObj name="Equation" r:id="rId15" imgW="4140200" imgH="1016000" progId="Equation.DSMT4">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40200" y="333375"/>
                        <a:ext cx="4140200" cy="10160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22"/>
          <p:cNvGraphicFramePr>
            <a:graphicFrameLocks noChangeAspect="1"/>
          </p:cNvGraphicFramePr>
          <p:nvPr/>
        </p:nvGraphicFramePr>
        <p:xfrm>
          <a:off x="827088" y="2276475"/>
          <a:ext cx="3387725" cy="538163"/>
        </p:xfrm>
        <a:graphic>
          <a:graphicData uri="http://schemas.openxmlformats.org/presentationml/2006/ole">
            <mc:AlternateContent xmlns:mc="http://schemas.openxmlformats.org/markup-compatibility/2006">
              <mc:Choice xmlns:v="urn:schemas-microsoft-com:vml" Requires="v">
                <p:oleObj spid="_x0000_s15425" name="公式" r:id="rId17" imgW="1473200" imgH="228600" progId="Equation.3">
                  <p:embed/>
                </p:oleObj>
              </mc:Choice>
              <mc:Fallback>
                <p:oleObj name="公式" r:id="rId17" imgW="1473200" imgH="22860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7088" y="2276475"/>
                        <a:ext cx="33877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32" name="Object 24"/>
          <p:cNvGraphicFramePr>
            <a:graphicFrameLocks noChangeAspect="1"/>
          </p:cNvGraphicFramePr>
          <p:nvPr/>
        </p:nvGraphicFramePr>
        <p:xfrm>
          <a:off x="755650" y="2997200"/>
          <a:ext cx="3476625" cy="538163"/>
        </p:xfrm>
        <a:graphic>
          <a:graphicData uri="http://schemas.openxmlformats.org/presentationml/2006/ole">
            <mc:AlternateContent xmlns:mc="http://schemas.openxmlformats.org/markup-compatibility/2006">
              <mc:Choice xmlns:v="urn:schemas-microsoft-com:vml" Requires="v">
                <p:oleObj spid="_x0000_s15426" name="公式" r:id="rId19" imgW="1511300" imgH="228600" progId="Equation.3">
                  <p:embed/>
                </p:oleObj>
              </mc:Choice>
              <mc:Fallback>
                <p:oleObj name="公式" r:id="rId19" imgW="1511300" imgH="228600" progId="Equation.3">
                  <p:embed/>
                  <p:pic>
                    <p:nvPicPr>
                      <p:cNvPr id="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5650" y="2997200"/>
                        <a:ext cx="34766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26"/>
          <p:cNvGraphicFramePr>
            <a:graphicFrameLocks noChangeAspect="1"/>
          </p:cNvGraphicFramePr>
          <p:nvPr/>
        </p:nvGraphicFramePr>
        <p:xfrm>
          <a:off x="6330950" y="3500438"/>
          <a:ext cx="396875" cy="520700"/>
        </p:xfrm>
        <a:graphic>
          <a:graphicData uri="http://schemas.openxmlformats.org/presentationml/2006/ole">
            <mc:AlternateContent xmlns:mc="http://schemas.openxmlformats.org/markup-compatibility/2006">
              <mc:Choice xmlns:v="urn:schemas-microsoft-com:vml" Requires="v">
                <p:oleObj spid="_x0000_s15427" name="Equation" r:id="rId21" imgW="104140" imgH="167640" progId="Equation.DSMT4">
                  <p:embed/>
                </p:oleObj>
              </mc:Choice>
              <mc:Fallback>
                <p:oleObj name="Equation" r:id="rId21" imgW="104140" imgH="167640" progId="Equation.DSMT4">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30950" y="3500438"/>
                        <a:ext cx="3968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179388" y="1844675"/>
            <a:ext cx="87852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a:latin typeface="Times New Roman" panose="02020603050405020304" pitchFamily="18" charset="0"/>
                <a:ea typeface="楷体_GB2312" panose="02010609030101010101" pitchFamily="49" charset="-122"/>
              </a:rPr>
              <a:t>        </a:t>
            </a:r>
            <a:r>
              <a:rPr kumimoji="1" lang="zh-CN" altLang="en-US" sz="2800">
                <a:latin typeface="Times New Roman" panose="02020603050405020304" pitchFamily="18" charset="0"/>
                <a:ea typeface="楷体_GB2312" panose="02010609030101010101" pitchFamily="49" charset="-122"/>
              </a:rPr>
              <a:t>至此，典型相关分析转化为求</a:t>
            </a:r>
            <a:r>
              <a:rPr kumimoji="1" lang="en-US" altLang="zh-CN" sz="2800">
                <a:latin typeface="Times New Roman" panose="02020603050405020304" pitchFamily="18" charset="0"/>
                <a:ea typeface="楷体_GB2312" panose="02010609030101010101" pitchFamily="49" charset="-122"/>
              </a:rPr>
              <a:t>M</a:t>
            </a:r>
            <a:r>
              <a:rPr kumimoji="1" lang="en-US" altLang="zh-CN" sz="2800" baseline="-25000">
                <a:latin typeface="Times New Roman" panose="02020603050405020304" pitchFamily="18" charset="0"/>
                <a:ea typeface="楷体_GB2312" panose="02010609030101010101" pitchFamily="49" charset="-122"/>
              </a:rPr>
              <a:t>1</a:t>
            </a:r>
            <a:r>
              <a:rPr kumimoji="1" lang="zh-CN" altLang="en-US" sz="2800">
                <a:latin typeface="Times New Roman" panose="02020603050405020304" pitchFamily="18" charset="0"/>
                <a:ea typeface="楷体_GB2312" panose="02010609030101010101" pitchFamily="49" charset="-122"/>
              </a:rPr>
              <a:t>和</a:t>
            </a:r>
            <a:r>
              <a:rPr kumimoji="1" lang="en-US" altLang="zh-CN" sz="2800">
                <a:latin typeface="Times New Roman" panose="02020603050405020304" pitchFamily="18" charset="0"/>
                <a:ea typeface="楷体_GB2312" panose="02010609030101010101" pitchFamily="49" charset="-122"/>
              </a:rPr>
              <a:t>M</a:t>
            </a:r>
            <a:r>
              <a:rPr kumimoji="1" lang="en-US" altLang="zh-CN" sz="2800" baseline="-25000">
                <a:latin typeface="Times New Roman" panose="02020603050405020304" pitchFamily="18" charset="0"/>
                <a:ea typeface="楷体_GB2312" panose="02010609030101010101" pitchFamily="49" charset="-122"/>
              </a:rPr>
              <a:t>2</a:t>
            </a:r>
            <a:r>
              <a:rPr kumimoji="1" lang="zh-CN" altLang="en-US" sz="2800">
                <a:latin typeface="Times New Roman" panose="02020603050405020304" pitchFamily="18" charset="0"/>
                <a:ea typeface="楷体_GB2312" panose="02010609030101010101" pitchFamily="49" charset="-122"/>
              </a:rPr>
              <a:t>特征根和特征向量的问题。</a:t>
            </a:r>
            <a:r>
              <a:rPr kumimoji="1" lang="zh-CN" altLang="en-US" sz="2800">
                <a:latin typeface="Times New Roman" panose="02020603050405020304" pitchFamily="18" charset="0"/>
              </a:rPr>
              <a:t> </a:t>
            </a:r>
            <a:endParaRPr kumimoji="1" lang="zh-CN" altLang="en-US" sz="2800">
              <a:latin typeface="Times New Roman" panose="02020603050405020304" pitchFamily="18" charset="0"/>
            </a:endParaRPr>
          </a:p>
        </p:txBody>
      </p:sp>
      <p:sp>
        <p:nvSpPr>
          <p:cNvPr id="28676" name="Rectangle 11"/>
          <p:cNvSpPr>
            <a:spLocks noChangeArrowheads="1"/>
          </p:cNvSpPr>
          <p:nvPr/>
        </p:nvSpPr>
        <p:spPr bwMode="auto">
          <a:xfrm>
            <a:off x="179388" y="3068638"/>
            <a:ext cx="85693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pPr>
            <a:r>
              <a:rPr kumimoji="1" lang="en-US" altLang="zh-CN" sz="2800">
                <a:latin typeface="Times New Roman" panose="02020603050405020304" pitchFamily="18" charset="0"/>
                <a:ea typeface="楷体_GB2312" panose="02010609030101010101" pitchFamily="49" charset="-122"/>
              </a:rPr>
              <a:t>        </a:t>
            </a:r>
            <a:r>
              <a:rPr kumimoji="1" lang="zh-CN" altLang="en-US" sz="2800">
                <a:latin typeface="Times New Roman" panose="02020603050405020304" pitchFamily="18" charset="0"/>
                <a:ea typeface="楷体_GB2312" panose="02010609030101010101" pitchFamily="49" charset="-122"/>
              </a:rPr>
              <a:t>第一对典型变量提取了原始变量</a:t>
            </a:r>
            <a:r>
              <a:rPr kumimoji="1" lang="en-US" altLang="zh-CN" sz="2800">
                <a:latin typeface="Times New Roman" panose="02020603050405020304" pitchFamily="18" charset="0"/>
                <a:ea typeface="楷体_GB2312" panose="02010609030101010101" pitchFamily="49" charset="-122"/>
              </a:rPr>
              <a:t>X</a:t>
            </a:r>
            <a:r>
              <a:rPr kumimoji="1" lang="zh-CN" altLang="en-US" sz="2800">
                <a:latin typeface="Times New Roman" panose="02020603050405020304" pitchFamily="18" charset="0"/>
                <a:ea typeface="楷体_GB2312" panose="02010609030101010101" pitchFamily="49" charset="-122"/>
              </a:rPr>
              <a:t>与</a:t>
            </a:r>
            <a:r>
              <a:rPr kumimoji="1" lang="en-US" altLang="zh-CN" sz="2800">
                <a:latin typeface="Times New Roman" panose="02020603050405020304" pitchFamily="18" charset="0"/>
                <a:ea typeface="楷体_GB2312" panose="02010609030101010101" pitchFamily="49" charset="-122"/>
              </a:rPr>
              <a:t>Y</a:t>
            </a:r>
            <a:r>
              <a:rPr kumimoji="1" lang="zh-CN" altLang="en-US" sz="2800">
                <a:latin typeface="Times New Roman" panose="02020603050405020304" pitchFamily="18" charset="0"/>
                <a:ea typeface="楷体_GB2312" panose="02010609030101010101" pitchFamily="49" charset="-122"/>
              </a:rPr>
              <a:t>之间相关的主要部分，如果这部分还不能足以解释原始变量，可以在剩余的相关中再求出第二对典型变量和他们的典型相关系数。</a:t>
            </a:r>
            <a:endParaRPr kumimoji="1" lang="zh-CN" altLang="en-US" sz="2800">
              <a:latin typeface="Times New Roman" panose="02020603050405020304" pitchFamily="18" charset="0"/>
            </a:endParaRPr>
          </a:p>
        </p:txBody>
      </p:sp>
      <p:grpSp>
        <p:nvGrpSpPr>
          <p:cNvPr id="2" name="组合 1"/>
          <p:cNvGrpSpPr/>
          <p:nvPr/>
        </p:nvGrpSpPr>
        <p:grpSpPr>
          <a:xfrm>
            <a:off x="107950" y="333375"/>
            <a:ext cx="8604250" cy="1203325"/>
            <a:chOff x="107950" y="333375"/>
            <a:chExt cx="8604250" cy="1203325"/>
          </a:xfrm>
        </p:grpSpPr>
        <p:grpSp>
          <p:nvGrpSpPr>
            <p:cNvPr id="28674" name="Group 13"/>
            <p:cNvGrpSpPr/>
            <p:nvPr/>
          </p:nvGrpSpPr>
          <p:grpSpPr bwMode="auto">
            <a:xfrm>
              <a:off x="107950" y="333375"/>
              <a:ext cx="8604250" cy="1203325"/>
              <a:chOff x="68" y="210"/>
              <a:chExt cx="5420" cy="758"/>
            </a:xfrm>
          </p:grpSpPr>
          <p:graphicFrame>
            <p:nvGraphicFramePr>
              <p:cNvPr id="28677" name="Object 6"/>
              <p:cNvGraphicFramePr>
                <a:graphicFrameLocks noChangeAspect="1"/>
              </p:cNvGraphicFramePr>
              <p:nvPr/>
            </p:nvGraphicFramePr>
            <p:xfrm>
              <a:off x="974" y="312"/>
              <a:ext cx="211" cy="244"/>
            </p:xfrm>
            <a:graphic>
              <a:graphicData uri="http://schemas.openxmlformats.org/presentationml/2006/ole">
                <mc:AlternateContent xmlns:mc="http://schemas.openxmlformats.org/markup-compatibility/2006">
                  <mc:Choice xmlns:v="urn:schemas-microsoft-com:vml" Requires="v">
                    <p:oleObj spid="_x0000_s16405" name="Equation" r:id="rId1" imgW="139065" imgH="179705" progId="Equation.3">
                      <p:embed/>
                    </p:oleObj>
                  </mc:Choice>
                  <mc:Fallback>
                    <p:oleObj name="Equation" r:id="rId1" imgW="139065" imgH="179705"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 y="312"/>
                            <a:ext cx="211"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678" name="Group 12"/>
              <p:cNvGrpSpPr/>
              <p:nvPr/>
            </p:nvGrpSpPr>
            <p:grpSpPr bwMode="auto">
              <a:xfrm>
                <a:off x="68" y="210"/>
                <a:ext cx="5420" cy="758"/>
                <a:chOff x="0" y="240"/>
                <a:chExt cx="5420" cy="758"/>
              </a:xfrm>
            </p:grpSpPr>
            <p:sp>
              <p:nvSpPr>
                <p:cNvPr id="28679" name="Rectangle 7"/>
                <p:cNvSpPr>
                  <a:spLocks noChangeArrowheads="1"/>
                </p:cNvSpPr>
                <p:nvPr/>
              </p:nvSpPr>
              <p:spPr bwMode="auto">
                <a:xfrm>
                  <a:off x="0" y="240"/>
                  <a:ext cx="5420"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pPr>
                  <a:r>
                    <a:rPr kumimoji="1" lang="en-US" altLang="zh-CN" sz="2800" dirty="0">
                      <a:latin typeface="Times New Roman" panose="02020603050405020304" pitchFamily="18" charset="0"/>
                      <a:ea typeface="楷体_GB2312" panose="02010609030101010101" pitchFamily="49" charset="-122"/>
                    </a:rPr>
                    <a:t>     </a:t>
                  </a:r>
                  <a:r>
                    <a:rPr kumimoji="1" lang="zh-CN" altLang="en-US" sz="2800" dirty="0">
                      <a:solidFill>
                        <a:schemeClr val="hlink"/>
                      </a:solidFill>
                      <a:latin typeface="Times New Roman" panose="02020603050405020304" pitchFamily="18" charset="0"/>
                      <a:ea typeface="楷体_GB2312" panose="02010609030101010101" pitchFamily="49" charset="-122"/>
                    </a:rPr>
                    <a:t>结论：  既是</a:t>
                  </a:r>
                  <a:r>
                    <a:rPr kumimoji="1" lang="en-US" altLang="zh-CN" sz="2800" dirty="0">
                      <a:solidFill>
                        <a:schemeClr val="hlink"/>
                      </a:solidFill>
                      <a:latin typeface="Times New Roman" panose="02020603050405020304" pitchFamily="18" charset="0"/>
                      <a:ea typeface="楷体_GB2312" panose="02010609030101010101" pitchFamily="49" charset="-122"/>
                    </a:rPr>
                    <a:t>M</a:t>
                  </a:r>
                  <a:r>
                    <a:rPr kumimoji="1" lang="en-US" altLang="zh-CN" sz="2800" baseline="-25000" dirty="0">
                      <a:solidFill>
                        <a:schemeClr val="hlink"/>
                      </a:solidFill>
                      <a:latin typeface="Times New Roman" panose="02020603050405020304" pitchFamily="18" charset="0"/>
                      <a:ea typeface="楷体_GB2312" panose="02010609030101010101" pitchFamily="49" charset="-122"/>
                    </a:rPr>
                    <a:t>1</a:t>
                  </a:r>
                  <a:r>
                    <a:rPr kumimoji="1" lang="zh-CN" altLang="en-US" sz="2800" dirty="0">
                      <a:solidFill>
                        <a:schemeClr val="hlink"/>
                      </a:solidFill>
                      <a:latin typeface="Times New Roman" panose="02020603050405020304" pitchFamily="18" charset="0"/>
                      <a:ea typeface="楷体_GB2312" panose="02010609030101010101" pitchFamily="49" charset="-122"/>
                    </a:rPr>
                    <a:t>又是</a:t>
                  </a:r>
                  <a:r>
                    <a:rPr kumimoji="1" lang="en-US" altLang="zh-CN" sz="2800" dirty="0">
                      <a:solidFill>
                        <a:schemeClr val="hlink"/>
                      </a:solidFill>
                      <a:latin typeface="Times New Roman" panose="02020603050405020304" pitchFamily="18" charset="0"/>
                      <a:ea typeface="楷体_GB2312" panose="02010609030101010101" pitchFamily="49" charset="-122"/>
                    </a:rPr>
                    <a:t>M</a:t>
                  </a:r>
                  <a:r>
                    <a:rPr kumimoji="1" lang="en-US" altLang="zh-CN" sz="2800" baseline="-25000" dirty="0">
                      <a:solidFill>
                        <a:schemeClr val="hlink"/>
                      </a:solidFill>
                      <a:latin typeface="Times New Roman" panose="02020603050405020304" pitchFamily="18" charset="0"/>
                      <a:ea typeface="楷体_GB2312" panose="02010609030101010101" pitchFamily="49" charset="-122"/>
                    </a:rPr>
                    <a:t>2</a:t>
                  </a:r>
                  <a:r>
                    <a:rPr kumimoji="1" lang="zh-CN" altLang="en-US" sz="2800" dirty="0">
                      <a:solidFill>
                        <a:schemeClr val="hlink"/>
                      </a:solidFill>
                      <a:latin typeface="Times New Roman" panose="02020603050405020304" pitchFamily="18" charset="0"/>
                      <a:ea typeface="楷体_GB2312" panose="02010609030101010101" pitchFamily="49" charset="-122"/>
                    </a:rPr>
                    <a:t>的特征根，    和    是相应于</a:t>
                  </a:r>
                  <a:r>
                    <a:rPr kumimoji="1" lang="en-US" altLang="zh-CN" sz="2800" dirty="0">
                      <a:solidFill>
                        <a:schemeClr val="hlink"/>
                      </a:solidFill>
                      <a:latin typeface="Times New Roman" panose="02020603050405020304" pitchFamily="18" charset="0"/>
                      <a:ea typeface="楷体_GB2312" panose="02010609030101010101" pitchFamily="49" charset="-122"/>
                    </a:rPr>
                    <a:t>M</a:t>
                  </a:r>
                  <a:r>
                    <a:rPr kumimoji="1" lang="en-US" altLang="zh-CN" sz="2800" baseline="-25000" dirty="0">
                      <a:solidFill>
                        <a:schemeClr val="hlink"/>
                      </a:solidFill>
                      <a:latin typeface="Times New Roman" panose="02020603050405020304" pitchFamily="18" charset="0"/>
                      <a:ea typeface="楷体_GB2312" panose="02010609030101010101" pitchFamily="49" charset="-122"/>
                    </a:rPr>
                    <a:t>1</a:t>
                  </a:r>
                  <a:r>
                    <a:rPr kumimoji="1" lang="zh-CN" altLang="en-US" sz="2800" dirty="0">
                      <a:solidFill>
                        <a:schemeClr val="hlink"/>
                      </a:solidFill>
                      <a:latin typeface="Times New Roman" panose="02020603050405020304" pitchFamily="18" charset="0"/>
                      <a:ea typeface="楷体_GB2312" panose="02010609030101010101" pitchFamily="49" charset="-122"/>
                    </a:rPr>
                    <a:t>和</a:t>
                  </a:r>
                  <a:r>
                    <a:rPr kumimoji="1" lang="en-US" altLang="zh-CN" sz="2800" dirty="0">
                      <a:solidFill>
                        <a:schemeClr val="hlink"/>
                      </a:solidFill>
                      <a:latin typeface="Times New Roman" panose="02020603050405020304" pitchFamily="18" charset="0"/>
                      <a:ea typeface="楷体_GB2312" panose="02010609030101010101" pitchFamily="49" charset="-122"/>
                    </a:rPr>
                    <a:t>M</a:t>
                  </a:r>
                  <a:r>
                    <a:rPr kumimoji="1" lang="en-US" altLang="zh-CN" sz="2800" baseline="-25000" dirty="0">
                      <a:solidFill>
                        <a:schemeClr val="hlink"/>
                      </a:solidFill>
                      <a:latin typeface="Times New Roman" panose="02020603050405020304" pitchFamily="18" charset="0"/>
                      <a:ea typeface="楷体_GB2312" panose="02010609030101010101" pitchFamily="49" charset="-122"/>
                    </a:rPr>
                    <a:t>2</a:t>
                  </a:r>
                  <a:r>
                    <a:rPr kumimoji="1" lang="zh-CN" altLang="en-US" sz="2800" dirty="0">
                      <a:solidFill>
                        <a:schemeClr val="hlink"/>
                      </a:solidFill>
                      <a:latin typeface="Times New Roman" panose="02020603050405020304" pitchFamily="18" charset="0"/>
                      <a:ea typeface="楷体_GB2312" panose="02010609030101010101" pitchFamily="49" charset="-122"/>
                    </a:rPr>
                    <a:t>的特征向量。</a:t>
                  </a:r>
                  <a:endParaRPr kumimoji="1" lang="zh-CN" altLang="en-US" sz="2800" dirty="0">
                    <a:solidFill>
                      <a:schemeClr val="hlink"/>
                    </a:solidFill>
                    <a:latin typeface="Times New Roman" panose="02020603050405020304" pitchFamily="18" charset="0"/>
                  </a:endParaRPr>
                </a:p>
              </p:txBody>
            </p:sp>
            <p:graphicFrame>
              <p:nvGraphicFramePr>
                <p:cNvPr id="28680" name="Object 5"/>
                <p:cNvGraphicFramePr>
                  <a:graphicFrameLocks noChangeAspect="1"/>
                </p:cNvGraphicFramePr>
                <p:nvPr/>
              </p:nvGraphicFramePr>
              <p:xfrm>
                <a:off x="3721" y="300"/>
                <a:ext cx="219" cy="318"/>
              </p:xfrm>
              <a:graphic>
                <a:graphicData uri="http://schemas.openxmlformats.org/presentationml/2006/ole">
                  <mc:AlternateContent xmlns:mc="http://schemas.openxmlformats.org/markup-compatibility/2006">
                    <mc:Choice xmlns:v="urn:schemas-microsoft-com:vml" Requires="v">
                      <p:oleObj spid="_x0000_s16406" name="公式" r:id="rId3" imgW="5715" imgH="5715" progId="Equation.3">
                        <p:embed/>
                      </p:oleObj>
                    </mc:Choice>
                    <mc:Fallback>
                      <p:oleObj name="公式" r:id="rId3" imgW="5715" imgH="571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 y="300"/>
                              <a:ext cx="21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1" name="Object 4"/>
                <p:cNvGraphicFramePr>
                  <a:graphicFrameLocks noChangeAspect="1"/>
                </p:cNvGraphicFramePr>
                <p:nvPr/>
              </p:nvGraphicFramePr>
              <p:xfrm>
                <a:off x="4286" y="346"/>
                <a:ext cx="195" cy="302"/>
              </p:xfrm>
              <a:graphic>
                <a:graphicData uri="http://schemas.openxmlformats.org/presentationml/2006/ole">
                  <mc:AlternateContent xmlns:mc="http://schemas.openxmlformats.org/markup-compatibility/2006">
                    <mc:Choice xmlns:v="urn:schemas-microsoft-com:vml" Requires="v">
                      <p:oleObj spid="_x0000_s16407" name="公式" r:id="rId5" imgW="5715" imgH="5715" progId="Equation.3">
                        <p:embed/>
                      </p:oleObj>
                    </mc:Choice>
                    <mc:Fallback>
                      <p:oleObj name="公式" r:id="rId5" imgW="5715" imgH="5715"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 y="346"/>
                              <a:ext cx="1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aphicFrame>
          <p:nvGraphicFramePr>
            <p:cNvPr id="10" name="Object 25"/>
            <p:cNvGraphicFramePr>
              <a:graphicFrameLocks noChangeAspect="1"/>
            </p:cNvGraphicFramePr>
            <p:nvPr/>
          </p:nvGraphicFramePr>
          <p:xfrm>
            <a:off x="5948299" y="369292"/>
            <a:ext cx="392534" cy="501372"/>
          </p:xfrm>
          <a:graphic>
            <a:graphicData uri="http://schemas.openxmlformats.org/presentationml/2006/ole">
              <mc:AlternateContent xmlns:mc="http://schemas.openxmlformats.org/markup-compatibility/2006">
                <mc:Choice xmlns:v="urn:schemas-microsoft-com:vml" Requires="v">
                  <p:oleObj spid="_x0000_s16408" name="Equation" r:id="rId7" imgW="115570" imgH="173355" progId="Equation.DSMT4">
                    <p:embed/>
                  </p:oleObj>
                </mc:Choice>
                <mc:Fallback>
                  <p:oleObj name="Equation" r:id="rId7" imgW="115570" imgH="173355" progId="Equation.DSMT4">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8299" y="369292"/>
                          <a:ext cx="392534" cy="5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6"/>
            <p:cNvGraphicFramePr>
              <a:graphicFrameLocks noChangeAspect="1"/>
            </p:cNvGraphicFramePr>
            <p:nvPr/>
          </p:nvGraphicFramePr>
          <p:xfrm>
            <a:off x="6824663" y="420687"/>
            <a:ext cx="396875" cy="520700"/>
          </p:xfrm>
          <a:graphic>
            <a:graphicData uri="http://schemas.openxmlformats.org/presentationml/2006/ole">
              <mc:AlternateContent xmlns:mc="http://schemas.openxmlformats.org/markup-compatibility/2006">
                <mc:Choice xmlns:v="urn:schemas-microsoft-com:vml" Requires="v">
                  <p:oleObj spid="_x0000_s16409" name="Equation" r:id="rId9" imgW="104140" imgH="167640" progId="Equation.DSMT4">
                    <p:embed/>
                  </p:oleObj>
                </mc:Choice>
                <mc:Fallback>
                  <p:oleObj name="Equation" r:id="rId9" imgW="104140" imgH="167640" progId="Equation.DSMT4">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4663" y="420687"/>
                          <a:ext cx="3968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304800" y="609600"/>
            <a:ext cx="8562975" cy="1295400"/>
          </a:xfrm>
        </p:spPr>
        <p:txBody>
          <a:bodyPr/>
          <a:lstStyle/>
          <a:p>
            <a:pPr eaLnBrk="1" hangingPunct="1">
              <a:lnSpc>
                <a:spcPct val="130000"/>
              </a:lnSpc>
            </a:pPr>
            <a:r>
              <a:rPr lang="en-US" altLang="zh-CN" sz="2800">
                <a:ea typeface="楷体_GB2312" panose="02010609030101010101" pitchFamily="49" charset="-122"/>
              </a:rPr>
              <a:t>     </a:t>
            </a:r>
            <a:endParaRPr lang="en-US" altLang="zh-CN" sz="2800"/>
          </a:p>
        </p:txBody>
      </p:sp>
      <p:sp>
        <p:nvSpPr>
          <p:cNvPr id="29699" name="Rectangle 3"/>
          <p:cNvSpPr>
            <a:spLocks noGrp="1" noRot="1" noChangeArrowheads="1"/>
          </p:cNvSpPr>
          <p:nvPr>
            <p:ph type="body" idx="1"/>
          </p:nvPr>
        </p:nvSpPr>
        <p:spPr>
          <a:xfrm>
            <a:off x="457200" y="990600"/>
            <a:ext cx="8345488" cy="5181600"/>
          </a:xfrm>
        </p:spPr>
        <p:txBody>
          <a:bodyPr/>
          <a:lstStyle/>
          <a:p>
            <a:pPr eaLnBrk="1" hangingPunct="1">
              <a:lnSpc>
                <a:spcPct val="130000"/>
              </a:lnSpc>
              <a:buFont typeface="Wingdings" panose="05000000000000000000" charset="0"/>
              <a:buNone/>
            </a:pPr>
            <a:r>
              <a:rPr lang="en-US" altLang="zh-CN" sz="2800">
                <a:ea typeface="楷体_GB2312" panose="02010609030101010101" pitchFamily="49" charset="-122"/>
              </a:rPr>
              <a:t>      </a:t>
            </a:r>
            <a:r>
              <a:rPr lang="zh-CN" altLang="en-US" sz="2800">
                <a:ea typeface="楷体_GB2312" panose="02010609030101010101" pitchFamily="49" charset="-122"/>
              </a:rPr>
              <a:t>在剩余的相关中再求出第二对典型变量和他们的典型相关系数。设第二对典型变量为：</a:t>
            </a:r>
            <a:br>
              <a:rPr lang="zh-CN" altLang="en-US" sz="2800"/>
            </a:br>
            <a:endParaRPr lang="zh-CN" altLang="en-US" sz="2800"/>
          </a:p>
        </p:txBody>
      </p:sp>
      <p:graphicFrame>
        <p:nvGraphicFramePr>
          <p:cNvPr id="29700" name="Object 5"/>
          <p:cNvGraphicFramePr>
            <a:graphicFrameLocks noChangeAspect="1"/>
          </p:cNvGraphicFramePr>
          <p:nvPr/>
        </p:nvGraphicFramePr>
        <p:xfrm>
          <a:off x="2203450" y="2344738"/>
          <a:ext cx="1181100" cy="400050"/>
        </p:xfrm>
        <a:graphic>
          <a:graphicData uri="http://schemas.openxmlformats.org/presentationml/2006/ole">
            <mc:AlternateContent xmlns:mc="http://schemas.openxmlformats.org/markup-compatibility/2006">
              <mc:Choice xmlns:v="urn:schemas-microsoft-com:vml" Requires="v">
                <p:oleObj spid="_x0000_s17455" name="Equation" r:id="rId1" imgW="1180465" imgH="431800" progId="Equation.DSMT4">
                  <p:embed/>
                </p:oleObj>
              </mc:Choice>
              <mc:Fallback>
                <p:oleObj name="Equation" r:id="rId1" imgW="1180465" imgH="431800" progId="Equation.DSMT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450" y="2344738"/>
                        <a:ext cx="1181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1" name="Object 4"/>
          <p:cNvGraphicFramePr>
            <a:graphicFrameLocks noChangeAspect="1"/>
          </p:cNvGraphicFramePr>
          <p:nvPr/>
        </p:nvGraphicFramePr>
        <p:xfrm>
          <a:off x="3917950" y="2344738"/>
          <a:ext cx="1257300" cy="400050"/>
        </p:xfrm>
        <a:graphic>
          <a:graphicData uri="http://schemas.openxmlformats.org/presentationml/2006/ole">
            <mc:AlternateContent xmlns:mc="http://schemas.openxmlformats.org/markup-compatibility/2006">
              <mc:Choice xmlns:v="urn:schemas-microsoft-com:vml" Requires="v">
                <p:oleObj spid="_x0000_s17456" name="Equation" r:id="rId3" imgW="1257300" imgH="431800" progId="Equation.DSMT4">
                  <p:embed/>
                </p:oleObj>
              </mc:Choice>
              <mc:Fallback>
                <p:oleObj name="Equation" r:id="rId3" imgW="1257300" imgH="431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50" y="2344738"/>
                        <a:ext cx="1257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Rectangle 11"/>
          <p:cNvSpPr>
            <a:spLocks noChangeArrowheads="1"/>
          </p:cNvSpPr>
          <p:nvPr/>
        </p:nvSpPr>
        <p:spPr bwMode="auto">
          <a:xfrm>
            <a:off x="0" y="3014663"/>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933450" algn="just"/>
            <a:r>
              <a:rPr kumimoji="1" lang="zh-CN" altLang="en-US" sz="2800">
                <a:latin typeface="Times New Roman" panose="02020603050405020304" pitchFamily="18" charset="0"/>
                <a:ea typeface="楷体_GB2312" panose="02010609030101010101" pitchFamily="49" charset="-122"/>
              </a:rPr>
              <a:t>在约束条件：  </a:t>
            </a:r>
            <a:endParaRPr kumimoji="1" lang="zh-CN" altLang="en-US" sz="2800">
              <a:latin typeface="Times New Roman" panose="02020603050405020304" pitchFamily="18" charset="0"/>
            </a:endParaRPr>
          </a:p>
          <a:p>
            <a:pPr indent="933450" eaLnBrk="0" hangingPunct="0"/>
            <a:endParaRPr kumimoji="1" lang="en-US" altLang="zh-CN" sz="2800">
              <a:latin typeface="Times New Roman" panose="02020603050405020304" pitchFamily="18" charset="0"/>
            </a:endParaRPr>
          </a:p>
        </p:txBody>
      </p:sp>
      <p:graphicFrame>
        <p:nvGraphicFramePr>
          <p:cNvPr id="29703" name="Object 10"/>
          <p:cNvGraphicFramePr>
            <a:graphicFrameLocks noChangeAspect="1"/>
          </p:cNvGraphicFramePr>
          <p:nvPr/>
        </p:nvGraphicFramePr>
        <p:xfrm>
          <a:off x="3149600" y="3030538"/>
          <a:ext cx="3017838" cy="400050"/>
        </p:xfrm>
        <a:graphic>
          <a:graphicData uri="http://schemas.openxmlformats.org/presentationml/2006/ole">
            <mc:AlternateContent xmlns:mc="http://schemas.openxmlformats.org/markup-compatibility/2006">
              <mc:Choice xmlns:v="urn:schemas-microsoft-com:vml" Requires="v">
                <p:oleObj spid="_x0000_s17457" name="Equation" r:id="rId5" imgW="3009900" imgH="431800" progId="Equation.DSMT4">
                  <p:embed/>
                </p:oleObj>
              </mc:Choice>
              <mc:Fallback>
                <p:oleObj name="Equation" r:id="rId5" imgW="3009900" imgH="4318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600" y="3030538"/>
                        <a:ext cx="3017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9"/>
          <p:cNvGraphicFramePr>
            <a:graphicFrameLocks noChangeAspect="1"/>
          </p:cNvGraphicFramePr>
          <p:nvPr/>
        </p:nvGraphicFramePr>
        <p:xfrm>
          <a:off x="3098800" y="3505200"/>
          <a:ext cx="3124200" cy="515938"/>
        </p:xfrm>
        <a:graphic>
          <a:graphicData uri="http://schemas.openxmlformats.org/presentationml/2006/ole">
            <mc:AlternateContent xmlns:mc="http://schemas.openxmlformats.org/markup-compatibility/2006">
              <mc:Choice xmlns:v="urn:schemas-microsoft-com:vml" Requires="v">
                <p:oleObj spid="_x0000_s17458" name="Equation" r:id="rId7" imgW="3124200" imgH="558800" progId="Equation.DSMT4">
                  <p:embed/>
                </p:oleObj>
              </mc:Choice>
              <mc:Fallback>
                <p:oleObj name="Equation" r:id="rId7" imgW="3124200" imgH="5588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8800" y="3505200"/>
                        <a:ext cx="31242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5" name="Object 8"/>
          <p:cNvGraphicFramePr>
            <a:graphicFrameLocks noChangeAspect="1"/>
          </p:cNvGraphicFramePr>
          <p:nvPr/>
        </p:nvGraphicFramePr>
        <p:xfrm>
          <a:off x="3030538" y="4248150"/>
          <a:ext cx="5565775" cy="439738"/>
        </p:xfrm>
        <a:graphic>
          <a:graphicData uri="http://schemas.openxmlformats.org/presentationml/2006/ole">
            <mc:AlternateContent xmlns:mc="http://schemas.openxmlformats.org/markup-compatibility/2006">
              <mc:Choice xmlns:v="urn:schemas-microsoft-com:vml" Requires="v">
                <p:oleObj spid="_x0000_s17459" name="Equation" r:id="rId9" imgW="5575300" imgH="431800" progId="Equation.DSMT4">
                  <p:embed/>
                </p:oleObj>
              </mc:Choice>
              <mc:Fallback>
                <p:oleObj name="Equation" r:id="rId9" imgW="5575300" imgH="4318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0538" y="4248150"/>
                        <a:ext cx="556577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6" name="Object 7"/>
          <p:cNvGraphicFramePr>
            <a:graphicFrameLocks noChangeAspect="1"/>
          </p:cNvGraphicFramePr>
          <p:nvPr/>
        </p:nvGraphicFramePr>
        <p:xfrm>
          <a:off x="2986088" y="4849813"/>
          <a:ext cx="5664200" cy="438150"/>
        </p:xfrm>
        <a:graphic>
          <a:graphicData uri="http://schemas.openxmlformats.org/presentationml/2006/ole">
            <mc:AlternateContent xmlns:mc="http://schemas.openxmlformats.org/markup-compatibility/2006">
              <mc:Choice xmlns:v="urn:schemas-microsoft-com:vml" Requires="v">
                <p:oleObj spid="_x0000_s17460" name="Equation" r:id="rId11" imgW="5664200" imgH="431800" progId="Equation.DSMT4">
                  <p:embed/>
                </p:oleObj>
              </mc:Choice>
              <mc:Fallback>
                <p:oleObj name="Equation" r:id="rId11" imgW="5664200" imgH="4318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6088" y="4849813"/>
                        <a:ext cx="5664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7" name="Rectangle 15"/>
          <p:cNvSpPr>
            <a:spLocks noChangeArrowheads="1"/>
          </p:cNvSpPr>
          <p:nvPr/>
        </p:nvSpPr>
        <p:spPr bwMode="auto">
          <a:xfrm>
            <a:off x="0" y="54864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2800">
                <a:latin typeface="Times New Roman" panose="02020603050405020304" pitchFamily="18" charset="0"/>
                <a:ea typeface="楷体_GB2312" panose="02010609030101010101" pitchFamily="49" charset="-122"/>
              </a:rPr>
              <a:t>     </a:t>
            </a:r>
            <a:r>
              <a:rPr kumimoji="1" lang="zh-CN" altLang="en-US" sz="2800">
                <a:latin typeface="Times New Roman" panose="02020603050405020304" pitchFamily="18" charset="0"/>
                <a:ea typeface="楷体_GB2312" panose="02010609030101010101" pitchFamily="49" charset="-122"/>
              </a:rPr>
              <a:t>求使                                     达到最大的      和     。</a:t>
            </a:r>
            <a:endParaRPr kumimoji="1" lang="zh-CN" altLang="en-US" sz="2800">
              <a:latin typeface="Times New Roman" panose="02020603050405020304" pitchFamily="18" charset="0"/>
            </a:endParaRPr>
          </a:p>
          <a:p>
            <a:pPr eaLnBrk="0" hangingPunct="0"/>
            <a:endParaRPr kumimoji="1" lang="en-US" altLang="zh-CN" sz="2800">
              <a:latin typeface="Times New Roman" panose="02020603050405020304" pitchFamily="18" charset="0"/>
            </a:endParaRPr>
          </a:p>
        </p:txBody>
      </p:sp>
      <p:graphicFrame>
        <p:nvGraphicFramePr>
          <p:cNvPr id="29708" name="Object 14"/>
          <p:cNvGraphicFramePr>
            <a:graphicFrameLocks noChangeAspect="1"/>
          </p:cNvGraphicFramePr>
          <p:nvPr/>
        </p:nvGraphicFramePr>
        <p:xfrm>
          <a:off x="1371600" y="5537200"/>
          <a:ext cx="2927350" cy="425450"/>
        </p:xfrm>
        <a:graphic>
          <a:graphicData uri="http://schemas.openxmlformats.org/presentationml/2006/ole">
            <mc:AlternateContent xmlns:mc="http://schemas.openxmlformats.org/markup-compatibility/2006">
              <mc:Choice xmlns:v="urn:schemas-microsoft-com:vml" Requires="v">
                <p:oleObj spid="_x0000_s17461" name="Equation" r:id="rId13" imgW="2921000" imgH="431800" progId="Equation.DSMT4">
                  <p:embed/>
                </p:oleObj>
              </mc:Choice>
              <mc:Fallback>
                <p:oleObj name="Equation" r:id="rId13" imgW="2921000" imgH="431800" progId="Equation.DSMT4">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71600" y="5537200"/>
                        <a:ext cx="29273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9" name="Object 13"/>
          <p:cNvGraphicFramePr>
            <a:graphicFrameLocks noChangeAspect="1"/>
          </p:cNvGraphicFramePr>
          <p:nvPr/>
        </p:nvGraphicFramePr>
        <p:xfrm>
          <a:off x="6419850" y="5543550"/>
          <a:ext cx="317500" cy="436563"/>
        </p:xfrm>
        <a:graphic>
          <a:graphicData uri="http://schemas.openxmlformats.org/presentationml/2006/ole">
            <mc:AlternateContent xmlns:mc="http://schemas.openxmlformats.org/markup-compatibility/2006">
              <mc:Choice xmlns:v="urn:schemas-microsoft-com:vml" Requires="v">
                <p:oleObj spid="_x0000_s17462" name="Equation" r:id="rId15" imgW="317500" imgH="431165" progId="Equation.DSMT4">
                  <p:embed/>
                </p:oleObj>
              </mc:Choice>
              <mc:Fallback>
                <p:oleObj name="Equation" r:id="rId15" imgW="317500" imgH="431165" progId="Equation.DSMT4">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19850" y="5543550"/>
                        <a:ext cx="3175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0" name="Object 12"/>
          <p:cNvGraphicFramePr>
            <a:graphicFrameLocks noChangeAspect="1"/>
          </p:cNvGraphicFramePr>
          <p:nvPr/>
        </p:nvGraphicFramePr>
        <p:xfrm>
          <a:off x="7270750" y="5543550"/>
          <a:ext cx="292100" cy="436563"/>
        </p:xfrm>
        <a:graphic>
          <a:graphicData uri="http://schemas.openxmlformats.org/presentationml/2006/ole">
            <mc:AlternateContent xmlns:mc="http://schemas.openxmlformats.org/markup-compatibility/2006">
              <mc:Choice xmlns:v="urn:schemas-microsoft-com:vml" Requires="v">
                <p:oleObj spid="_x0000_s17463" name="Equation" r:id="rId17" imgW="292100" imgH="431800" progId="Equation.DSMT4">
                  <p:embed/>
                </p:oleObj>
              </mc:Choice>
              <mc:Fallback>
                <p:oleObj name="Equation" r:id="rId17" imgW="292100" imgH="431800" progId="Equation.DSMT4">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70750" y="5543550"/>
                        <a:ext cx="2921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523A664A-CAFE-4797-A0D5-83CD512113E4}" type="slidenum">
              <a:rPr lang="en-US" altLang="zh-CN" sz="1400" smtClean="0"/>
            </a:fld>
            <a:endParaRPr lang="en-US" altLang="zh-CN" sz="1400"/>
          </a:p>
        </p:txBody>
      </p:sp>
      <p:sp>
        <p:nvSpPr>
          <p:cNvPr id="30723" name="Rectangle 2"/>
          <p:cNvSpPr>
            <a:spLocks noGrp="1" noRot="1" noChangeArrowheads="1"/>
          </p:cNvSpPr>
          <p:nvPr>
            <p:ph type="title"/>
          </p:nvPr>
        </p:nvSpPr>
        <p:spPr>
          <a:xfrm>
            <a:off x="301625" y="403225"/>
            <a:ext cx="8540750" cy="463550"/>
          </a:xfrm>
        </p:spPr>
        <p:txBody>
          <a:bodyPr/>
          <a:lstStyle/>
          <a:p>
            <a:pPr eaLnBrk="1" hangingPunct="1"/>
            <a:r>
              <a:rPr lang="zh-CN" altLang="en-US" sz="3200"/>
              <a:t>例    家庭特征与家庭消费之间的关系</a:t>
            </a:r>
            <a:endParaRPr lang="zh-CN" altLang="en-US" sz="3200"/>
          </a:p>
        </p:txBody>
      </p:sp>
      <p:sp>
        <p:nvSpPr>
          <p:cNvPr id="30724" name="Rectangle 3"/>
          <p:cNvSpPr>
            <a:spLocks noGrp="1" noRot="1" noChangeArrowheads="1"/>
          </p:cNvSpPr>
          <p:nvPr>
            <p:ph type="body" idx="1"/>
          </p:nvPr>
        </p:nvSpPr>
        <p:spPr>
          <a:xfrm>
            <a:off x="457200" y="1219200"/>
            <a:ext cx="8566150" cy="1346200"/>
          </a:xfrm>
        </p:spPr>
        <p:txBody>
          <a:bodyPr/>
          <a:lstStyle/>
          <a:p>
            <a:pPr eaLnBrk="1" hangingPunct="1">
              <a:lnSpc>
                <a:spcPct val="130000"/>
              </a:lnSpc>
              <a:buFont typeface="Wingdings" panose="05000000000000000000" charset="0"/>
              <a:buNone/>
            </a:pPr>
            <a:r>
              <a:rPr lang="en-US" altLang="zh-CN" sz="2800"/>
              <a:t>         </a:t>
            </a:r>
            <a:r>
              <a:rPr lang="zh-CN" altLang="en-US" sz="2800"/>
              <a:t>为了了解家庭的特征与其消费模式之间的关系。调查了</a:t>
            </a:r>
            <a:r>
              <a:rPr lang="en-US" altLang="zh-CN" sz="2800">
                <a:latin typeface="Times New Roman" panose="02020603050405020304" pitchFamily="18" charset="0"/>
                <a:cs typeface="Times New Roman" panose="02020603050405020304" pitchFamily="18" charset="0"/>
              </a:rPr>
              <a:t>70</a:t>
            </a:r>
            <a:r>
              <a:rPr lang="zh-CN" altLang="en-US" sz="2800"/>
              <a:t>个家庭的下面两组变量：</a:t>
            </a:r>
            <a:endParaRPr lang="zh-CN" altLang="en-US" sz="2800"/>
          </a:p>
        </p:txBody>
      </p:sp>
      <p:graphicFrame>
        <p:nvGraphicFramePr>
          <p:cNvPr id="30725" name="Object 4"/>
          <p:cNvGraphicFramePr>
            <a:graphicFrameLocks noChangeAspect="1"/>
          </p:cNvGraphicFramePr>
          <p:nvPr/>
        </p:nvGraphicFramePr>
        <p:xfrm>
          <a:off x="5410200" y="2819400"/>
          <a:ext cx="3086100" cy="1485900"/>
        </p:xfrm>
        <a:graphic>
          <a:graphicData uri="http://schemas.openxmlformats.org/presentationml/2006/ole">
            <mc:AlternateContent xmlns:mc="http://schemas.openxmlformats.org/markup-compatibility/2006">
              <mc:Choice xmlns:v="urn:schemas-microsoft-com:vml" Requires="v">
                <p:oleObj spid="_x0000_s18444" name="Equation" r:id="rId1" imgW="3086100" imgH="1485900" progId="Equation.3">
                  <p:embed/>
                </p:oleObj>
              </mc:Choice>
              <mc:Fallback>
                <p:oleObj name="Equation" r:id="rId1" imgW="3086100" imgH="1485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819400"/>
                        <a:ext cx="3086100"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6" name="Object 5"/>
          <p:cNvGraphicFramePr>
            <a:graphicFrameLocks noChangeAspect="1"/>
          </p:cNvGraphicFramePr>
          <p:nvPr/>
        </p:nvGraphicFramePr>
        <p:xfrm>
          <a:off x="428625" y="3000375"/>
          <a:ext cx="4038600" cy="952500"/>
        </p:xfrm>
        <a:graphic>
          <a:graphicData uri="http://schemas.openxmlformats.org/presentationml/2006/ole">
            <mc:AlternateContent xmlns:mc="http://schemas.openxmlformats.org/markup-compatibility/2006">
              <mc:Choice xmlns:v="urn:schemas-microsoft-com:vml" Requires="v">
                <p:oleObj spid="_x0000_s18445" name="Equation" r:id="rId3" imgW="4038600" imgH="952500" progId="Equation.3">
                  <p:embed/>
                </p:oleObj>
              </mc:Choice>
              <mc:Fallback>
                <p:oleObj name="Equation" r:id="rId3" imgW="4038600" imgH="952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3000375"/>
                        <a:ext cx="4038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7" name="Rectangle 6"/>
          <p:cNvSpPr>
            <a:spLocks noChangeArrowheads="1"/>
          </p:cNvSpPr>
          <p:nvPr/>
        </p:nvSpPr>
        <p:spPr bwMode="auto">
          <a:xfrm>
            <a:off x="755650" y="5060950"/>
            <a:ext cx="5111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spcBef>
                <a:spcPct val="20000"/>
              </a:spcBef>
              <a:buClr>
                <a:schemeClr val="folHlink"/>
              </a:buClr>
              <a:buSzPct val="85000"/>
              <a:buFont typeface="Wingdings" panose="05000000000000000000" charset="0"/>
              <a:buNone/>
            </a:pPr>
            <a:r>
              <a:rPr lang="zh-CN" altLang="en-US" sz="2800"/>
              <a:t>分析两组变量之间的关系。</a:t>
            </a:r>
            <a:endParaRPr lang="zh-CN" altLang="en-US" sz="2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3"/>
          <p:cNvGrpSpPr/>
          <p:nvPr/>
        </p:nvGrpSpPr>
        <p:grpSpPr bwMode="auto">
          <a:xfrm>
            <a:off x="762000" y="1752600"/>
            <a:ext cx="7772400" cy="3814763"/>
            <a:chOff x="-3" y="-3"/>
            <a:chExt cx="3784" cy="2310"/>
          </a:xfrm>
        </p:grpSpPr>
        <p:grpSp>
          <p:nvGrpSpPr>
            <p:cNvPr id="31748" name="Group 111"/>
            <p:cNvGrpSpPr/>
            <p:nvPr/>
          </p:nvGrpSpPr>
          <p:grpSpPr bwMode="auto">
            <a:xfrm>
              <a:off x="0" y="0"/>
              <a:ext cx="3778" cy="2304"/>
              <a:chOff x="0" y="0"/>
              <a:chExt cx="3778" cy="2304"/>
            </a:xfrm>
          </p:grpSpPr>
          <p:grpSp>
            <p:nvGrpSpPr>
              <p:cNvPr id="31750" name="Group 40"/>
              <p:cNvGrpSpPr/>
              <p:nvPr/>
            </p:nvGrpSpPr>
            <p:grpSpPr bwMode="auto">
              <a:xfrm>
                <a:off x="0" y="0"/>
                <a:ext cx="588" cy="384"/>
                <a:chOff x="0" y="0"/>
                <a:chExt cx="588" cy="384"/>
              </a:xfrm>
            </p:grpSpPr>
            <p:sp>
              <p:nvSpPr>
                <p:cNvPr id="31856" name="Rectangle 3"/>
                <p:cNvSpPr>
                  <a:spLocks noChangeArrowheads="1"/>
                </p:cNvSpPr>
                <p:nvPr/>
              </p:nvSpPr>
              <p:spPr bwMode="auto">
                <a:xfrm>
                  <a:off x="43" y="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Times New Roman" panose="02020603050405020304" pitchFamily="18" charset="0"/>
                    </a:rPr>
                    <a:t> </a:t>
                  </a:r>
                  <a:endParaRPr kumimoji="1" lang="en-US" altLang="zh-CN" sz="2400" b="1">
                    <a:latin typeface="Times New Roman" panose="02020603050405020304" pitchFamily="18" charset="0"/>
                  </a:endParaRPr>
                </a:p>
                <a:p>
                  <a:pPr eaLnBrk="0" hangingPunct="0"/>
                  <a:endParaRPr kumimoji="1" lang="en-US" altLang="zh-CN" sz="2400" b="1">
                    <a:latin typeface="Times New Roman" panose="02020603050405020304" pitchFamily="18" charset="0"/>
                  </a:endParaRPr>
                </a:p>
              </p:txBody>
            </p:sp>
            <p:sp>
              <p:nvSpPr>
                <p:cNvPr id="31857" name="Rectangle 39"/>
                <p:cNvSpPr>
                  <a:spLocks noChangeArrowheads="1"/>
                </p:cNvSpPr>
                <p:nvPr/>
              </p:nvSpPr>
              <p:spPr bwMode="auto">
                <a:xfrm>
                  <a:off x="0" y="0"/>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1" name="Group 42"/>
              <p:cNvGrpSpPr/>
              <p:nvPr/>
            </p:nvGrpSpPr>
            <p:grpSpPr bwMode="auto">
              <a:xfrm>
                <a:off x="588" y="0"/>
                <a:ext cx="638" cy="384"/>
                <a:chOff x="588" y="0"/>
                <a:chExt cx="638" cy="384"/>
              </a:xfrm>
            </p:grpSpPr>
            <p:sp>
              <p:nvSpPr>
                <p:cNvPr id="31854" name="Rectangle 4"/>
                <p:cNvSpPr>
                  <a:spLocks noChangeArrowheads="1"/>
                </p:cNvSpPr>
                <p:nvPr/>
              </p:nvSpPr>
              <p:spPr bwMode="auto">
                <a:xfrm>
                  <a:off x="631"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55" name="Rectangle 41"/>
                <p:cNvSpPr>
                  <a:spLocks noChangeArrowheads="1"/>
                </p:cNvSpPr>
                <p:nvPr/>
              </p:nvSpPr>
              <p:spPr bwMode="auto">
                <a:xfrm>
                  <a:off x="588"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2" name="Group 44"/>
              <p:cNvGrpSpPr/>
              <p:nvPr/>
            </p:nvGrpSpPr>
            <p:grpSpPr bwMode="auto">
              <a:xfrm>
                <a:off x="1226" y="0"/>
                <a:ext cx="638" cy="384"/>
                <a:chOff x="1226" y="0"/>
                <a:chExt cx="638" cy="384"/>
              </a:xfrm>
            </p:grpSpPr>
            <p:sp>
              <p:nvSpPr>
                <p:cNvPr id="31852" name="Rectangle 5"/>
                <p:cNvSpPr>
                  <a:spLocks noChangeArrowheads="1"/>
                </p:cNvSpPr>
                <p:nvPr/>
              </p:nvSpPr>
              <p:spPr bwMode="auto">
                <a:xfrm>
                  <a:off x="1269"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53" name="Rectangle 43"/>
                <p:cNvSpPr>
                  <a:spLocks noChangeArrowheads="1"/>
                </p:cNvSpPr>
                <p:nvPr/>
              </p:nvSpPr>
              <p:spPr bwMode="auto">
                <a:xfrm>
                  <a:off x="1226"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3" name="Group 46"/>
              <p:cNvGrpSpPr/>
              <p:nvPr/>
            </p:nvGrpSpPr>
            <p:grpSpPr bwMode="auto">
              <a:xfrm>
                <a:off x="1864" y="0"/>
                <a:ext cx="638" cy="384"/>
                <a:chOff x="1864" y="0"/>
                <a:chExt cx="638" cy="384"/>
              </a:xfrm>
            </p:grpSpPr>
            <p:sp>
              <p:nvSpPr>
                <p:cNvPr id="31850" name="Rectangle 6"/>
                <p:cNvSpPr>
                  <a:spLocks noChangeArrowheads="1"/>
                </p:cNvSpPr>
                <p:nvPr/>
              </p:nvSpPr>
              <p:spPr bwMode="auto">
                <a:xfrm>
                  <a:off x="1907"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51" name="Rectangle 45"/>
                <p:cNvSpPr>
                  <a:spLocks noChangeArrowheads="1"/>
                </p:cNvSpPr>
                <p:nvPr/>
              </p:nvSpPr>
              <p:spPr bwMode="auto">
                <a:xfrm>
                  <a:off x="1864"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4" name="Group 48"/>
              <p:cNvGrpSpPr/>
              <p:nvPr/>
            </p:nvGrpSpPr>
            <p:grpSpPr bwMode="auto">
              <a:xfrm>
                <a:off x="2502" y="0"/>
                <a:ext cx="638" cy="384"/>
                <a:chOff x="2502" y="0"/>
                <a:chExt cx="638" cy="384"/>
              </a:xfrm>
            </p:grpSpPr>
            <p:sp>
              <p:nvSpPr>
                <p:cNvPr id="31848" name="Rectangle 7"/>
                <p:cNvSpPr>
                  <a:spLocks noChangeArrowheads="1"/>
                </p:cNvSpPr>
                <p:nvPr/>
              </p:nvSpPr>
              <p:spPr bwMode="auto">
                <a:xfrm>
                  <a:off x="2545"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49" name="Rectangle 47"/>
                <p:cNvSpPr>
                  <a:spLocks noChangeArrowheads="1"/>
                </p:cNvSpPr>
                <p:nvPr/>
              </p:nvSpPr>
              <p:spPr bwMode="auto">
                <a:xfrm>
                  <a:off x="2502"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5" name="Group 50"/>
              <p:cNvGrpSpPr/>
              <p:nvPr/>
            </p:nvGrpSpPr>
            <p:grpSpPr bwMode="auto">
              <a:xfrm>
                <a:off x="3140" y="0"/>
                <a:ext cx="638" cy="384"/>
                <a:chOff x="3140" y="0"/>
                <a:chExt cx="638" cy="384"/>
              </a:xfrm>
            </p:grpSpPr>
            <p:sp>
              <p:nvSpPr>
                <p:cNvPr id="31846" name="Rectangle 8"/>
                <p:cNvSpPr>
                  <a:spLocks noChangeArrowheads="1"/>
                </p:cNvSpPr>
                <p:nvPr/>
              </p:nvSpPr>
              <p:spPr bwMode="auto">
                <a:xfrm>
                  <a:off x="3183"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y3</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47" name="Rectangle 49"/>
                <p:cNvSpPr>
                  <a:spLocks noChangeArrowheads="1"/>
                </p:cNvSpPr>
                <p:nvPr/>
              </p:nvSpPr>
              <p:spPr bwMode="auto">
                <a:xfrm>
                  <a:off x="3140"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6" name="Group 52"/>
              <p:cNvGrpSpPr/>
              <p:nvPr/>
            </p:nvGrpSpPr>
            <p:grpSpPr bwMode="auto">
              <a:xfrm>
                <a:off x="0" y="384"/>
                <a:ext cx="588" cy="384"/>
                <a:chOff x="0" y="384"/>
                <a:chExt cx="588" cy="384"/>
              </a:xfrm>
            </p:grpSpPr>
            <p:sp>
              <p:nvSpPr>
                <p:cNvPr id="31844" name="Rectangle 9"/>
                <p:cNvSpPr>
                  <a:spLocks noChangeArrowheads="1"/>
                </p:cNvSpPr>
                <p:nvPr/>
              </p:nvSpPr>
              <p:spPr bwMode="auto">
                <a:xfrm>
                  <a:off x="43" y="384"/>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45" name="Rectangle 51"/>
                <p:cNvSpPr>
                  <a:spLocks noChangeArrowheads="1"/>
                </p:cNvSpPr>
                <p:nvPr/>
              </p:nvSpPr>
              <p:spPr bwMode="auto">
                <a:xfrm>
                  <a:off x="0" y="384"/>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7" name="Group 54"/>
              <p:cNvGrpSpPr/>
              <p:nvPr/>
            </p:nvGrpSpPr>
            <p:grpSpPr bwMode="auto">
              <a:xfrm>
                <a:off x="588" y="384"/>
                <a:ext cx="638" cy="384"/>
                <a:chOff x="588" y="384"/>
                <a:chExt cx="638" cy="384"/>
              </a:xfrm>
            </p:grpSpPr>
            <p:sp>
              <p:nvSpPr>
                <p:cNvPr id="31842" name="Rectangle 10"/>
                <p:cNvSpPr>
                  <a:spLocks noChangeArrowheads="1"/>
                </p:cNvSpPr>
                <p:nvPr/>
              </p:nvSpPr>
              <p:spPr bwMode="auto">
                <a:xfrm>
                  <a:off x="631"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43" name="Rectangle 53"/>
                <p:cNvSpPr>
                  <a:spLocks noChangeArrowheads="1"/>
                </p:cNvSpPr>
                <p:nvPr/>
              </p:nvSpPr>
              <p:spPr bwMode="auto">
                <a:xfrm>
                  <a:off x="588"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8" name="Group 56"/>
              <p:cNvGrpSpPr/>
              <p:nvPr/>
            </p:nvGrpSpPr>
            <p:grpSpPr bwMode="auto">
              <a:xfrm>
                <a:off x="1226" y="384"/>
                <a:ext cx="638" cy="384"/>
                <a:chOff x="1226" y="384"/>
                <a:chExt cx="638" cy="384"/>
              </a:xfrm>
            </p:grpSpPr>
            <p:sp>
              <p:nvSpPr>
                <p:cNvPr id="31840" name="Rectangle 11"/>
                <p:cNvSpPr>
                  <a:spLocks noChangeArrowheads="1"/>
                </p:cNvSpPr>
                <p:nvPr/>
              </p:nvSpPr>
              <p:spPr bwMode="auto">
                <a:xfrm>
                  <a:off x="1269"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0.80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41" name="Rectangle 55"/>
                <p:cNvSpPr>
                  <a:spLocks noChangeArrowheads="1"/>
                </p:cNvSpPr>
                <p:nvPr/>
              </p:nvSpPr>
              <p:spPr bwMode="auto">
                <a:xfrm>
                  <a:off x="1226"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9" name="Group 58"/>
              <p:cNvGrpSpPr/>
              <p:nvPr/>
            </p:nvGrpSpPr>
            <p:grpSpPr bwMode="auto">
              <a:xfrm>
                <a:off x="1864" y="384"/>
                <a:ext cx="638" cy="384"/>
                <a:chOff x="1864" y="384"/>
                <a:chExt cx="638" cy="384"/>
              </a:xfrm>
            </p:grpSpPr>
            <p:sp>
              <p:nvSpPr>
                <p:cNvPr id="31838" name="Rectangle 12"/>
                <p:cNvSpPr>
                  <a:spLocks noChangeArrowheads="1"/>
                </p:cNvSpPr>
                <p:nvPr/>
              </p:nvSpPr>
              <p:spPr bwMode="auto">
                <a:xfrm>
                  <a:off x="1907"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0.26</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rgbClr val="FF0000"/>
                    </a:solidFill>
                    <a:latin typeface="Times New Roman" panose="02020603050405020304" pitchFamily="18" charset="0"/>
                  </a:endParaRPr>
                </a:p>
              </p:txBody>
            </p:sp>
            <p:sp>
              <p:nvSpPr>
                <p:cNvPr id="31839" name="Rectangle 57"/>
                <p:cNvSpPr>
                  <a:spLocks noChangeArrowheads="1"/>
                </p:cNvSpPr>
                <p:nvPr/>
              </p:nvSpPr>
              <p:spPr bwMode="auto">
                <a:xfrm>
                  <a:off x="1864"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0" name="Group 60"/>
              <p:cNvGrpSpPr/>
              <p:nvPr/>
            </p:nvGrpSpPr>
            <p:grpSpPr bwMode="auto">
              <a:xfrm>
                <a:off x="2502" y="384"/>
                <a:ext cx="638" cy="384"/>
                <a:chOff x="2502" y="384"/>
                <a:chExt cx="638" cy="384"/>
              </a:xfrm>
            </p:grpSpPr>
            <p:sp>
              <p:nvSpPr>
                <p:cNvPr id="31836" name="Rectangle 13"/>
                <p:cNvSpPr>
                  <a:spLocks noChangeArrowheads="1"/>
                </p:cNvSpPr>
                <p:nvPr/>
              </p:nvSpPr>
              <p:spPr bwMode="auto">
                <a:xfrm>
                  <a:off x="2545"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0.67</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rgbClr val="FF0000"/>
                    </a:solidFill>
                    <a:latin typeface="Times New Roman" panose="02020603050405020304" pitchFamily="18" charset="0"/>
                  </a:endParaRPr>
                </a:p>
              </p:txBody>
            </p:sp>
            <p:sp>
              <p:nvSpPr>
                <p:cNvPr id="31837" name="Rectangle 59"/>
                <p:cNvSpPr>
                  <a:spLocks noChangeArrowheads="1"/>
                </p:cNvSpPr>
                <p:nvPr/>
              </p:nvSpPr>
              <p:spPr bwMode="auto">
                <a:xfrm>
                  <a:off x="2502"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1" name="Group 62"/>
              <p:cNvGrpSpPr/>
              <p:nvPr/>
            </p:nvGrpSpPr>
            <p:grpSpPr bwMode="auto">
              <a:xfrm>
                <a:off x="3140" y="384"/>
                <a:ext cx="638" cy="384"/>
                <a:chOff x="3140" y="384"/>
                <a:chExt cx="638" cy="384"/>
              </a:xfrm>
            </p:grpSpPr>
            <p:sp>
              <p:nvSpPr>
                <p:cNvPr id="31834" name="Rectangle 14"/>
                <p:cNvSpPr>
                  <a:spLocks noChangeArrowheads="1"/>
                </p:cNvSpPr>
                <p:nvPr/>
              </p:nvSpPr>
              <p:spPr bwMode="auto">
                <a:xfrm>
                  <a:off x="3183"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31835" name="Rectangle 61"/>
                <p:cNvSpPr>
                  <a:spLocks noChangeArrowheads="1"/>
                </p:cNvSpPr>
                <p:nvPr/>
              </p:nvSpPr>
              <p:spPr bwMode="auto">
                <a:xfrm>
                  <a:off x="3140"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2" name="Group 64"/>
              <p:cNvGrpSpPr/>
              <p:nvPr/>
            </p:nvGrpSpPr>
            <p:grpSpPr bwMode="auto">
              <a:xfrm>
                <a:off x="0" y="768"/>
                <a:ext cx="588" cy="384"/>
                <a:chOff x="0" y="768"/>
                <a:chExt cx="588" cy="384"/>
              </a:xfrm>
            </p:grpSpPr>
            <p:sp>
              <p:nvSpPr>
                <p:cNvPr id="31832" name="Rectangle 15"/>
                <p:cNvSpPr>
                  <a:spLocks noChangeArrowheads="1"/>
                </p:cNvSpPr>
                <p:nvPr/>
              </p:nvSpPr>
              <p:spPr bwMode="auto">
                <a:xfrm>
                  <a:off x="43" y="768"/>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33" name="Rectangle 63"/>
                <p:cNvSpPr>
                  <a:spLocks noChangeArrowheads="1"/>
                </p:cNvSpPr>
                <p:nvPr/>
              </p:nvSpPr>
              <p:spPr bwMode="auto">
                <a:xfrm>
                  <a:off x="0" y="768"/>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3" name="Group 66"/>
              <p:cNvGrpSpPr/>
              <p:nvPr/>
            </p:nvGrpSpPr>
            <p:grpSpPr bwMode="auto">
              <a:xfrm>
                <a:off x="588" y="768"/>
                <a:ext cx="638" cy="384"/>
                <a:chOff x="588" y="768"/>
                <a:chExt cx="638" cy="384"/>
              </a:xfrm>
            </p:grpSpPr>
            <p:sp>
              <p:nvSpPr>
                <p:cNvPr id="31830" name="Rectangle 16"/>
                <p:cNvSpPr>
                  <a:spLocks noChangeArrowheads="1"/>
                </p:cNvSpPr>
                <p:nvPr/>
              </p:nvSpPr>
              <p:spPr bwMode="auto">
                <a:xfrm>
                  <a:off x="631"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0.80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31" name="Rectangle 65"/>
                <p:cNvSpPr>
                  <a:spLocks noChangeArrowheads="1"/>
                </p:cNvSpPr>
                <p:nvPr/>
              </p:nvSpPr>
              <p:spPr bwMode="auto">
                <a:xfrm>
                  <a:off x="588"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4" name="Group 68"/>
              <p:cNvGrpSpPr/>
              <p:nvPr/>
            </p:nvGrpSpPr>
            <p:grpSpPr bwMode="auto">
              <a:xfrm>
                <a:off x="1226" y="768"/>
                <a:ext cx="638" cy="384"/>
                <a:chOff x="1226" y="768"/>
                <a:chExt cx="638" cy="384"/>
              </a:xfrm>
            </p:grpSpPr>
            <p:sp>
              <p:nvSpPr>
                <p:cNvPr id="31828" name="Rectangle 17"/>
                <p:cNvSpPr>
                  <a:spLocks noChangeArrowheads="1"/>
                </p:cNvSpPr>
                <p:nvPr/>
              </p:nvSpPr>
              <p:spPr bwMode="auto">
                <a:xfrm>
                  <a:off x="1269"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29" name="Rectangle 67"/>
                <p:cNvSpPr>
                  <a:spLocks noChangeArrowheads="1"/>
                </p:cNvSpPr>
                <p:nvPr/>
              </p:nvSpPr>
              <p:spPr bwMode="auto">
                <a:xfrm>
                  <a:off x="1226"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5" name="Group 70"/>
              <p:cNvGrpSpPr/>
              <p:nvPr/>
            </p:nvGrpSpPr>
            <p:grpSpPr bwMode="auto">
              <a:xfrm>
                <a:off x="1864" y="768"/>
                <a:ext cx="638" cy="384"/>
                <a:chOff x="1864" y="768"/>
                <a:chExt cx="638" cy="384"/>
              </a:xfrm>
            </p:grpSpPr>
            <p:sp>
              <p:nvSpPr>
                <p:cNvPr id="31826" name="Rectangle 18"/>
                <p:cNvSpPr>
                  <a:spLocks noChangeArrowheads="1"/>
                </p:cNvSpPr>
                <p:nvPr/>
              </p:nvSpPr>
              <p:spPr bwMode="auto">
                <a:xfrm>
                  <a:off x="1907"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0.33</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accent2"/>
                    </a:solidFill>
                    <a:latin typeface="Times New Roman" panose="02020603050405020304" pitchFamily="18" charset="0"/>
                  </a:endParaRPr>
                </a:p>
              </p:txBody>
            </p:sp>
            <p:sp>
              <p:nvSpPr>
                <p:cNvPr id="31827" name="Rectangle 69"/>
                <p:cNvSpPr>
                  <a:spLocks noChangeArrowheads="1"/>
                </p:cNvSpPr>
                <p:nvPr/>
              </p:nvSpPr>
              <p:spPr bwMode="auto">
                <a:xfrm>
                  <a:off x="1864"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6" name="Group 72"/>
              <p:cNvGrpSpPr/>
              <p:nvPr/>
            </p:nvGrpSpPr>
            <p:grpSpPr bwMode="auto">
              <a:xfrm>
                <a:off x="2502" y="768"/>
                <a:ext cx="638" cy="384"/>
                <a:chOff x="2502" y="768"/>
                <a:chExt cx="638" cy="384"/>
              </a:xfrm>
            </p:grpSpPr>
            <p:sp>
              <p:nvSpPr>
                <p:cNvPr id="31824" name="Rectangle 19"/>
                <p:cNvSpPr>
                  <a:spLocks noChangeArrowheads="1"/>
                </p:cNvSpPr>
                <p:nvPr/>
              </p:nvSpPr>
              <p:spPr bwMode="auto">
                <a:xfrm>
                  <a:off x="2545"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0.59</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31825" name="Rectangle 71"/>
                <p:cNvSpPr>
                  <a:spLocks noChangeArrowheads="1"/>
                </p:cNvSpPr>
                <p:nvPr/>
              </p:nvSpPr>
              <p:spPr bwMode="auto">
                <a:xfrm>
                  <a:off x="2502"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7" name="Group 74"/>
              <p:cNvGrpSpPr/>
              <p:nvPr/>
            </p:nvGrpSpPr>
            <p:grpSpPr bwMode="auto">
              <a:xfrm>
                <a:off x="3140" y="768"/>
                <a:ext cx="638" cy="384"/>
                <a:chOff x="3140" y="768"/>
                <a:chExt cx="638" cy="384"/>
              </a:xfrm>
            </p:grpSpPr>
            <p:sp>
              <p:nvSpPr>
                <p:cNvPr id="31822" name="Rectangle 20"/>
                <p:cNvSpPr>
                  <a:spLocks noChangeArrowheads="1"/>
                </p:cNvSpPr>
                <p:nvPr/>
              </p:nvSpPr>
              <p:spPr bwMode="auto">
                <a:xfrm>
                  <a:off x="3183"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31823" name="Rectangle 73"/>
                <p:cNvSpPr>
                  <a:spLocks noChangeArrowheads="1"/>
                </p:cNvSpPr>
                <p:nvPr/>
              </p:nvSpPr>
              <p:spPr bwMode="auto">
                <a:xfrm>
                  <a:off x="3140"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8" name="Group 76"/>
              <p:cNvGrpSpPr/>
              <p:nvPr/>
            </p:nvGrpSpPr>
            <p:grpSpPr bwMode="auto">
              <a:xfrm>
                <a:off x="0" y="1152"/>
                <a:ext cx="588" cy="384"/>
                <a:chOff x="0" y="1152"/>
                <a:chExt cx="588" cy="384"/>
              </a:xfrm>
            </p:grpSpPr>
            <p:sp>
              <p:nvSpPr>
                <p:cNvPr id="31820" name="Rectangle 21"/>
                <p:cNvSpPr>
                  <a:spLocks noChangeArrowheads="1"/>
                </p:cNvSpPr>
                <p:nvPr/>
              </p:nvSpPr>
              <p:spPr bwMode="auto">
                <a:xfrm>
                  <a:off x="43" y="1152"/>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21" name="Rectangle 75"/>
                <p:cNvSpPr>
                  <a:spLocks noChangeArrowheads="1"/>
                </p:cNvSpPr>
                <p:nvPr/>
              </p:nvSpPr>
              <p:spPr bwMode="auto">
                <a:xfrm>
                  <a:off x="0" y="1152"/>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9" name="Group 78"/>
              <p:cNvGrpSpPr/>
              <p:nvPr/>
            </p:nvGrpSpPr>
            <p:grpSpPr bwMode="auto">
              <a:xfrm>
                <a:off x="588" y="1152"/>
                <a:ext cx="638" cy="384"/>
                <a:chOff x="588" y="1152"/>
                <a:chExt cx="638" cy="384"/>
              </a:xfrm>
            </p:grpSpPr>
            <p:sp>
              <p:nvSpPr>
                <p:cNvPr id="31818" name="Rectangle 22"/>
                <p:cNvSpPr>
                  <a:spLocks noChangeArrowheads="1"/>
                </p:cNvSpPr>
                <p:nvPr/>
              </p:nvSpPr>
              <p:spPr bwMode="auto">
                <a:xfrm>
                  <a:off x="631"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0.26</a:t>
                  </a:r>
                  <a:endParaRPr kumimoji="1" lang="en-US" altLang="zh-CN" sz="2400" b="1">
                    <a:solidFill>
                      <a:srgbClr val="FF0000"/>
                    </a:solidFill>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19" name="Rectangle 77"/>
                <p:cNvSpPr>
                  <a:spLocks noChangeArrowheads="1"/>
                </p:cNvSpPr>
                <p:nvPr/>
              </p:nvSpPr>
              <p:spPr bwMode="auto">
                <a:xfrm>
                  <a:off x="588"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0" name="Group 80"/>
              <p:cNvGrpSpPr/>
              <p:nvPr/>
            </p:nvGrpSpPr>
            <p:grpSpPr bwMode="auto">
              <a:xfrm>
                <a:off x="1226" y="1152"/>
                <a:ext cx="638" cy="384"/>
                <a:chOff x="1226" y="1152"/>
                <a:chExt cx="638" cy="384"/>
              </a:xfrm>
            </p:grpSpPr>
            <p:sp>
              <p:nvSpPr>
                <p:cNvPr id="31816" name="Rectangle 23"/>
                <p:cNvSpPr>
                  <a:spLocks noChangeArrowheads="1"/>
                </p:cNvSpPr>
                <p:nvPr/>
              </p:nvSpPr>
              <p:spPr bwMode="auto">
                <a:xfrm>
                  <a:off x="1269"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0.33</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rgbClr val="FF0000"/>
                    </a:solidFill>
                    <a:latin typeface="Times New Roman" panose="02020603050405020304" pitchFamily="18" charset="0"/>
                  </a:endParaRPr>
                </a:p>
              </p:txBody>
            </p:sp>
            <p:sp>
              <p:nvSpPr>
                <p:cNvPr id="31817" name="Rectangle 79"/>
                <p:cNvSpPr>
                  <a:spLocks noChangeArrowheads="1"/>
                </p:cNvSpPr>
                <p:nvPr/>
              </p:nvSpPr>
              <p:spPr bwMode="auto">
                <a:xfrm>
                  <a:off x="1226"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1" name="Group 82"/>
              <p:cNvGrpSpPr/>
              <p:nvPr/>
            </p:nvGrpSpPr>
            <p:grpSpPr bwMode="auto">
              <a:xfrm>
                <a:off x="1864" y="1152"/>
                <a:ext cx="638" cy="384"/>
                <a:chOff x="1864" y="1152"/>
                <a:chExt cx="638" cy="384"/>
              </a:xfrm>
            </p:grpSpPr>
            <p:sp>
              <p:nvSpPr>
                <p:cNvPr id="31814" name="Rectangle 24"/>
                <p:cNvSpPr>
                  <a:spLocks noChangeArrowheads="1"/>
                </p:cNvSpPr>
                <p:nvPr/>
              </p:nvSpPr>
              <p:spPr bwMode="auto">
                <a:xfrm>
                  <a:off x="1907"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15" name="Rectangle 81"/>
                <p:cNvSpPr>
                  <a:spLocks noChangeArrowheads="1"/>
                </p:cNvSpPr>
                <p:nvPr/>
              </p:nvSpPr>
              <p:spPr bwMode="auto">
                <a:xfrm>
                  <a:off x="1864"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2" name="Group 84"/>
              <p:cNvGrpSpPr/>
              <p:nvPr/>
            </p:nvGrpSpPr>
            <p:grpSpPr bwMode="auto">
              <a:xfrm>
                <a:off x="2502" y="1152"/>
                <a:ext cx="638" cy="384"/>
                <a:chOff x="2502" y="1152"/>
                <a:chExt cx="638" cy="384"/>
              </a:xfrm>
            </p:grpSpPr>
            <p:sp>
              <p:nvSpPr>
                <p:cNvPr id="31812" name="Rectangle 25"/>
                <p:cNvSpPr>
                  <a:spLocks noChangeArrowheads="1"/>
                </p:cNvSpPr>
                <p:nvPr/>
              </p:nvSpPr>
              <p:spPr bwMode="auto">
                <a:xfrm>
                  <a:off x="2545"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0.37</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13" name="Rectangle 83"/>
                <p:cNvSpPr>
                  <a:spLocks noChangeArrowheads="1"/>
                </p:cNvSpPr>
                <p:nvPr/>
              </p:nvSpPr>
              <p:spPr bwMode="auto">
                <a:xfrm>
                  <a:off x="2502"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3" name="Group 86"/>
              <p:cNvGrpSpPr/>
              <p:nvPr/>
            </p:nvGrpSpPr>
            <p:grpSpPr bwMode="auto">
              <a:xfrm>
                <a:off x="3140" y="1152"/>
                <a:ext cx="638" cy="384"/>
                <a:chOff x="3140" y="1152"/>
                <a:chExt cx="638" cy="384"/>
              </a:xfrm>
            </p:grpSpPr>
            <p:sp>
              <p:nvSpPr>
                <p:cNvPr id="31810" name="Rectangle 26"/>
                <p:cNvSpPr>
                  <a:spLocks noChangeArrowheads="1"/>
                </p:cNvSpPr>
                <p:nvPr/>
              </p:nvSpPr>
              <p:spPr bwMode="auto">
                <a:xfrm>
                  <a:off x="3183"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0.21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11" name="Rectangle 85"/>
                <p:cNvSpPr>
                  <a:spLocks noChangeArrowheads="1"/>
                </p:cNvSpPr>
                <p:nvPr/>
              </p:nvSpPr>
              <p:spPr bwMode="auto">
                <a:xfrm>
                  <a:off x="3140"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4" name="Group 88"/>
              <p:cNvGrpSpPr/>
              <p:nvPr/>
            </p:nvGrpSpPr>
            <p:grpSpPr bwMode="auto">
              <a:xfrm>
                <a:off x="0" y="1536"/>
                <a:ext cx="588" cy="384"/>
                <a:chOff x="0" y="1536"/>
                <a:chExt cx="588" cy="384"/>
              </a:xfrm>
            </p:grpSpPr>
            <p:sp>
              <p:nvSpPr>
                <p:cNvPr id="31808" name="Rectangle 27"/>
                <p:cNvSpPr>
                  <a:spLocks noChangeArrowheads="1"/>
                </p:cNvSpPr>
                <p:nvPr/>
              </p:nvSpPr>
              <p:spPr bwMode="auto">
                <a:xfrm>
                  <a:off x="43" y="1536"/>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09" name="Rectangle 87"/>
                <p:cNvSpPr>
                  <a:spLocks noChangeArrowheads="1"/>
                </p:cNvSpPr>
                <p:nvPr/>
              </p:nvSpPr>
              <p:spPr bwMode="auto">
                <a:xfrm>
                  <a:off x="0" y="1536"/>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5" name="Group 90"/>
              <p:cNvGrpSpPr/>
              <p:nvPr/>
            </p:nvGrpSpPr>
            <p:grpSpPr bwMode="auto">
              <a:xfrm>
                <a:off x="588" y="1536"/>
                <a:ext cx="638" cy="384"/>
                <a:chOff x="588" y="1536"/>
                <a:chExt cx="638" cy="384"/>
              </a:xfrm>
            </p:grpSpPr>
            <p:sp>
              <p:nvSpPr>
                <p:cNvPr id="31806" name="Rectangle 28"/>
                <p:cNvSpPr>
                  <a:spLocks noChangeArrowheads="1"/>
                </p:cNvSpPr>
                <p:nvPr/>
              </p:nvSpPr>
              <p:spPr bwMode="auto">
                <a:xfrm>
                  <a:off x="631"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0.67</a:t>
                  </a:r>
                  <a:endParaRPr kumimoji="1" lang="en-US" altLang="zh-CN" sz="2400" b="1">
                    <a:solidFill>
                      <a:srgbClr val="FF0000"/>
                    </a:solidFill>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07" name="Rectangle 89"/>
                <p:cNvSpPr>
                  <a:spLocks noChangeArrowheads="1"/>
                </p:cNvSpPr>
                <p:nvPr/>
              </p:nvSpPr>
              <p:spPr bwMode="auto">
                <a:xfrm>
                  <a:off x="588"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6" name="Group 92"/>
              <p:cNvGrpSpPr/>
              <p:nvPr/>
            </p:nvGrpSpPr>
            <p:grpSpPr bwMode="auto">
              <a:xfrm>
                <a:off x="1226" y="1536"/>
                <a:ext cx="638" cy="384"/>
                <a:chOff x="1226" y="1536"/>
                <a:chExt cx="638" cy="384"/>
              </a:xfrm>
            </p:grpSpPr>
            <p:sp>
              <p:nvSpPr>
                <p:cNvPr id="31804" name="Rectangle 29"/>
                <p:cNvSpPr>
                  <a:spLocks noChangeArrowheads="1"/>
                </p:cNvSpPr>
                <p:nvPr/>
              </p:nvSpPr>
              <p:spPr bwMode="auto">
                <a:xfrm>
                  <a:off x="1269"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0.59</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31805" name="Rectangle 91"/>
                <p:cNvSpPr>
                  <a:spLocks noChangeArrowheads="1"/>
                </p:cNvSpPr>
                <p:nvPr/>
              </p:nvSpPr>
              <p:spPr bwMode="auto">
                <a:xfrm>
                  <a:off x="1226"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7" name="Group 94"/>
              <p:cNvGrpSpPr/>
              <p:nvPr/>
            </p:nvGrpSpPr>
            <p:grpSpPr bwMode="auto">
              <a:xfrm>
                <a:off x="1864" y="1536"/>
                <a:ext cx="638" cy="384"/>
                <a:chOff x="1864" y="1536"/>
                <a:chExt cx="638" cy="384"/>
              </a:xfrm>
            </p:grpSpPr>
            <p:sp>
              <p:nvSpPr>
                <p:cNvPr id="31802" name="Rectangle 30"/>
                <p:cNvSpPr>
                  <a:spLocks noChangeArrowheads="1"/>
                </p:cNvSpPr>
                <p:nvPr/>
              </p:nvSpPr>
              <p:spPr bwMode="auto">
                <a:xfrm>
                  <a:off x="1907"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0.37</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03" name="Rectangle 93"/>
                <p:cNvSpPr>
                  <a:spLocks noChangeArrowheads="1"/>
                </p:cNvSpPr>
                <p:nvPr/>
              </p:nvSpPr>
              <p:spPr bwMode="auto">
                <a:xfrm>
                  <a:off x="1864"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8" name="Group 96"/>
              <p:cNvGrpSpPr/>
              <p:nvPr/>
            </p:nvGrpSpPr>
            <p:grpSpPr bwMode="auto">
              <a:xfrm>
                <a:off x="2502" y="1536"/>
                <a:ext cx="638" cy="384"/>
                <a:chOff x="2502" y="1536"/>
                <a:chExt cx="638" cy="384"/>
              </a:xfrm>
            </p:grpSpPr>
            <p:sp>
              <p:nvSpPr>
                <p:cNvPr id="31800" name="Rectangle 31"/>
                <p:cNvSpPr>
                  <a:spLocks noChangeArrowheads="1"/>
                </p:cNvSpPr>
                <p:nvPr/>
              </p:nvSpPr>
              <p:spPr bwMode="auto">
                <a:xfrm>
                  <a:off x="2545"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801" name="Rectangle 95"/>
                <p:cNvSpPr>
                  <a:spLocks noChangeArrowheads="1"/>
                </p:cNvSpPr>
                <p:nvPr/>
              </p:nvSpPr>
              <p:spPr bwMode="auto">
                <a:xfrm>
                  <a:off x="2502"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9" name="Group 98"/>
              <p:cNvGrpSpPr/>
              <p:nvPr/>
            </p:nvGrpSpPr>
            <p:grpSpPr bwMode="auto">
              <a:xfrm>
                <a:off x="3140" y="1536"/>
                <a:ext cx="638" cy="384"/>
                <a:chOff x="3140" y="1536"/>
                <a:chExt cx="638" cy="384"/>
              </a:xfrm>
            </p:grpSpPr>
            <p:sp>
              <p:nvSpPr>
                <p:cNvPr id="31798" name="Rectangle 32"/>
                <p:cNvSpPr>
                  <a:spLocks noChangeArrowheads="1"/>
                </p:cNvSpPr>
                <p:nvPr/>
              </p:nvSpPr>
              <p:spPr bwMode="auto">
                <a:xfrm>
                  <a:off x="3183"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0.35</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31799" name="Rectangle 97"/>
                <p:cNvSpPr>
                  <a:spLocks noChangeArrowheads="1"/>
                </p:cNvSpPr>
                <p:nvPr/>
              </p:nvSpPr>
              <p:spPr bwMode="auto">
                <a:xfrm>
                  <a:off x="3140"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0" name="Group 100"/>
              <p:cNvGrpSpPr/>
              <p:nvPr/>
            </p:nvGrpSpPr>
            <p:grpSpPr bwMode="auto">
              <a:xfrm>
                <a:off x="0" y="1920"/>
                <a:ext cx="588" cy="384"/>
                <a:chOff x="0" y="1920"/>
                <a:chExt cx="588" cy="384"/>
              </a:xfrm>
            </p:grpSpPr>
            <p:sp>
              <p:nvSpPr>
                <p:cNvPr id="31796" name="Rectangle 33"/>
                <p:cNvSpPr>
                  <a:spLocks noChangeArrowheads="1"/>
                </p:cNvSpPr>
                <p:nvPr/>
              </p:nvSpPr>
              <p:spPr bwMode="auto">
                <a:xfrm>
                  <a:off x="43" y="192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y3</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31797" name="Rectangle 99"/>
                <p:cNvSpPr>
                  <a:spLocks noChangeArrowheads="1"/>
                </p:cNvSpPr>
                <p:nvPr/>
              </p:nvSpPr>
              <p:spPr bwMode="auto">
                <a:xfrm>
                  <a:off x="0" y="1920"/>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1" name="Group 102"/>
              <p:cNvGrpSpPr/>
              <p:nvPr/>
            </p:nvGrpSpPr>
            <p:grpSpPr bwMode="auto">
              <a:xfrm>
                <a:off x="588" y="1920"/>
                <a:ext cx="638" cy="384"/>
                <a:chOff x="588" y="1920"/>
                <a:chExt cx="638" cy="384"/>
              </a:xfrm>
            </p:grpSpPr>
            <p:sp>
              <p:nvSpPr>
                <p:cNvPr id="31794" name="Rectangle 34"/>
                <p:cNvSpPr>
                  <a:spLocks noChangeArrowheads="1"/>
                </p:cNvSpPr>
                <p:nvPr/>
              </p:nvSpPr>
              <p:spPr bwMode="auto">
                <a:xfrm>
                  <a:off x="631"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31795" name="Rectangle 101"/>
                <p:cNvSpPr>
                  <a:spLocks noChangeArrowheads="1"/>
                </p:cNvSpPr>
                <p:nvPr/>
              </p:nvSpPr>
              <p:spPr bwMode="auto">
                <a:xfrm>
                  <a:off x="588"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2" name="Group 104"/>
              <p:cNvGrpSpPr/>
              <p:nvPr/>
            </p:nvGrpSpPr>
            <p:grpSpPr bwMode="auto">
              <a:xfrm>
                <a:off x="1226" y="1920"/>
                <a:ext cx="638" cy="384"/>
                <a:chOff x="1226" y="1920"/>
                <a:chExt cx="638" cy="384"/>
              </a:xfrm>
            </p:grpSpPr>
            <p:sp>
              <p:nvSpPr>
                <p:cNvPr id="31792" name="Rectangle 35"/>
                <p:cNvSpPr>
                  <a:spLocks noChangeArrowheads="1"/>
                </p:cNvSpPr>
                <p:nvPr/>
              </p:nvSpPr>
              <p:spPr bwMode="auto">
                <a:xfrm>
                  <a:off x="1269"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algn="just" eaLnBrk="0" hangingPunct="0"/>
                  <a:endParaRPr kumimoji="1" lang="en-US" altLang="zh-CN" sz="2400" b="1">
                    <a:solidFill>
                      <a:srgbClr val="FF0000"/>
                    </a:solidFill>
                    <a:latin typeface="Times New Roman" panose="02020603050405020304" pitchFamily="18" charset="0"/>
                  </a:endParaRPr>
                </a:p>
              </p:txBody>
            </p:sp>
            <p:sp>
              <p:nvSpPr>
                <p:cNvPr id="31793" name="Rectangle 103"/>
                <p:cNvSpPr>
                  <a:spLocks noChangeArrowheads="1"/>
                </p:cNvSpPr>
                <p:nvPr/>
              </p:nvSpPr>
              <p:spPr bwMode="auto">
                <a:xfrm>
                  <a:off x="1226"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3" name="Group 106"/>
              <p:cNvGrpSpPr/>
              <p:nvPr/>
            </p:nvGrpSpPr>
            <p:grpSpPr bwMode="auto">
              <a:xfrm>
                <a:off x="1864" y="1920"/>
                <a:ext cx="638" cy="384"/>
                <a:chOff x="1864" y="1920"/>
                <a:chExt cx="638" cy="384"/>
              </a:xfrm>
            </p:grpSpPr>
            <p:sp>
              <p:nvSpPr>
                <p:cNvPr id="31790" name="Rectangle 36"/>
                <p:cNvSpPr>
                  <a:spLocks noChangeArrowheads="1"/>
                </p:cNvSpPr>
                <p:nvPr/>
              </p:nvSpPr>
              <p:spPr bwMode="auto">
                <a:xfrm>
                  <a:off x="1907"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0.21</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31791" name="Rectangle 105"/>
                <p:cNvSpPr>
                  <a:spLocks noChangeArrowheads="1"/>
                </p:cNvSpPr>
                <p:nvPr/>
              </p:nvSpPr>
              <p:spPr bwMode="auto">
                <a:xfrm>
                  <a:off x="1864"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4" name="Group 108"/>
              <p:cNvGrpSpPr/>
              <p:nvPr/>
            </p:nvGrpSpPr>
            <p:grpSpPr bwMode="auto">
              <a:xfrm>
                <a:off x="2502" y="1920"/>
                <a:ext cx="638" cy="384"/>
                <a:chOff x="2502" y="1920"/>
                <a:chExt cx="638" cy="384"/>
              </a:xfrm>
            </p:grpSpPr>
            <p:sp>
              <p:nvSpPr>
                <p:cNvPr id="31788" name="Rectangle 37"/>
                <p:cNvSpPr>
                  <a:spLocks noChangeArrowheads="1"/>
                </p:cNvSpPr>
                <p:nvPr/>
              </p:nvSpPr>
              <p:spPr bwMode="auto">
                <a:xfrm>
                  <a:off x="2545"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0.35</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31789" name="Rectangle 107"/>
                <p:cNvSpPr>
                  <a:spLocks noChangeArrowheads="1"/>
                </p:cNvSpPr>
                <p:nvPr/>
              </p:nvSpPr>
              <p:spPr bwMode="auto">
                <a:xfrm>
                  <a:off x="2502"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5" name="Group 110"/>
              <p:cNvGrpSpPr/>
              <p:nvPr/>
            </p:nvGrpSpPr>
            <p:grpSpPr bwMode="auto">
              <a:xfrm>
                <a:off x="3140" y="1920"/>
                <a:ext cx="638" cy="384"/>
                <a:chOff x="3140" y="1920"/>
                <a:chExt cx="638" cy="384"/>
              </a:xfrm>
            </p:grpSpPr>
            <p:sp>
              <p:nvSpPr>
                <p:cNvPr id="31786" name="Rectangle 38"/>
                <p:cNvSpPr>
                  <a:spLocks noChangeArrowheads="1"/>
                </p:cNvSpPr>
                <p:nvPr/>
              </p:nvSpPr>
              <p:spPr bwMode="auto">
                <a:xfrm>
                  <a:off x="3183"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1.00</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31787" name="Rectangle 109"/>
                <p:cNvSpPr>
                  <a:spLocks noChangeArrowheads="1"/>
                </p:cNvSpPr>
                <p:nvPr/>
              </p:nvSpPr>
              <p:spPr bwMode="auto">
                <a:xfrm>
                  <a:off x="3140"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31749" name="Rectangle 112"/>
            <p:cNvSpPr>
              <a:spLocks noChangeArrowheads="1"/>
            </p:cNvSpPr>
            <p:nvPr/>
          </p:nvSpPr>
          <p:spPr bwMode="auto">
            <a:xfrm>
              <a:off x="-3" y="-3"/>
              <a:ext cx="3784" cy="2310"/>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0594" name="Rectangle 114"/>
          <p:cNvSpPr>
            <a:spLocks noChangeArrowheads="1"/>
          </p:cNvSpPr>
          <p:nvPr/>
        </p:nvSpPr>
        <p:spPr bwMode="auto">
          <a:xfrm>
            <a:off x="611188" y="404813"/>
            <a:ext cx="8162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p>
            <a:pPr algn="ctr"/>
            <a:r>
              <a:rPr kumimoji="1" lang="zh-CN" altLang="en-US" sz="3200">
                <a:solidFill>
                  <a:schemeClr val="tx2"/>
                </a:solidFill>
                <a:latin typeface="Verdana" panose="020B0604030504040204" pitchFamily="34" charset="0"/>
              </a:rPr>
              <a:t>变量间的相关系数矩阵</a:t>
            </a:r>
            <a:endParaRPr kumimoji="1" lang="zh-CN" altLang="en-US" sz="3200">
              <a:solidFill>
                <a:schemeClr val="tx2"/>
              </a:solidFill>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103"/>
          <p:cNvGrpSpPr/>
          <p:nvPr/>
        </p:nvGrpSpPr>
        <p:grpSpPr bwMode="auto">
          <a:xfrm>
            <a:off x="762000" y="1219200"/>
            <a:ext cx="7581900" cy="4013200"/>
            <a:chOff x="-3" y="-3"/>
            <a:chExt cx="3799" cy="2528"/>
          </a:xfrm>
        </p:grpSpPr>
        <p:grpSp>
          <p:nvGrpSpPr>
            <p:cNvPr id="32771" name="Group 101"/>
            <p:cNvGrpSpPr/>
            <p:nvPr/>
          </p:nvGrpSpPr>
          <p:grpSpPr bwMode="auto">
            <a:xfrm>
              <a:off x="0" y="0"/>
              <a:ext cx="3796" cy="2525"/>
              <a:chOff x="0" y="0"/>
              <a:chExt cx="3796" cy="2525"/>
            </a:xfrm>
          </p:grpSpPr>
          <p:grpSp>
            <p:nvGrpSpPr>
              <p:cNvPr id="32773" name="Group 70"/>
              <p:cNvGrpSpPr/>
              <p:nvPr/>
            </p:nvGrpSpPr>
            <p:grpSpPr bwMode="auto">
              <a:xfrm>
                <a:off x="0" y="0"/>
                <a:ext cx="3774" cy="442"/>
                <a:chOff x="0" y="0"/>
                <a:chExt cx="3774" cy="442"/>
              </a:xfrm>
            </p:grpSpPr>
            <p:sp>
              <p:nvSpPr>
                <p:cNvPr id="32817" name="Rectangle 53"/>
                <p:cNvSpPr>
                  <a:spLocks noChangeArrowheads="1"/>
                </p:cNvSpPr>
                <p:nvPr/>
              </p:nvSpPr>
              <p:spPr bwMode="auto">
                <a:xfrm>
                  <a:off x="43" y="0"/>
                  <a:ext cx="36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Consolas" panose="020B0609020204030204" charset="0"/>
                    </a:rPr>
                    <a:t>典型相关分析</a:t>
                  </a:r>
                  <a:endParaRPr kumimoji="1" lang="zh-CN" altLang="en-US" sz="2000" b="1">
                    <a:latin typeface="Tahoma" panose="020B0604030504040204" pitchFamily="34" charset="0"/>
                  </a:endParaRPr>
                </a:p>
                <a:p>
                  <a:pPr algn="ctr" eaLnBrk="0" hangingPunct="0"/>
                  <a:endParaRPr kumimoji="1" lang="en-US" altLang="zh-CN" sz="2000" b="1">
                    <a:latin typeface="Times New Roman" panose="02020603050405020304" pitchFamily="18" charset="0"/>
                  </a:endParaRPr>
                </a:p>
              </p:txBody>
            </p:sp>
            <p:sp>
              <p:nvSpPr>
                <p:cNvPr id="32818" name="Rectangle 69"/>
                <p:cNvSpPr>
                  <a:spLocks noChangeArrowheads="1"/>
                </p:cNvSpPr>
                <p:nvPr/>
              </p:nvSpPr>
              <p:spPr bwMode="auto">
                <a:xfrm>
                  <a:off x="0" y="0"/>
                  <a:ext cx="3774"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4" name="Group 72"/>
              <p:cNvGrpSpPr/>
              <p:nvPr/>
            </p:nvGrpSpPr>
            <p:grpSpPr bwMode="auto">
              <a:xfrm>
                <a:off x="0" y="442"/>
                <a:ext cx="357" cy="750"/>
                <a:chOff x="0" y="442"/>
                <a:chExt cx="357" cy="750"/>
              </a:xfrm>
            </p:grpSpPr>
            <p:sp>
              <p:nvSpPr>
                <p:cNvPr id="32815" name="Rectangle 54"/>
                <p:cNvSpPr>
                  <a:spLocks noChangeArrowheads="1"/>
                </p:cNvSpPr>
                <p:nvPr/>
              </p:nvSpPr>
              <p:spPr bwMode="auto">
                <a:xfrm>
                  <a:off x="43" y="442"/>
                  <a:ext cx="271"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anose="02020603050405020304" pitchFamily="18" charset="0"/>
                    </a:rPr>
                    <a:t> </a:t>
                  </a:r>
                  <a:endParaRPr kumimoji="1" lang="en-US" altLang="zh-CN" sz="2000" b="1">
                    <a:latin typeface="Times New Roman" panose="02020603050405020304" pitchFamily="18" charset="0"/>
                  </a:endParaRPr>
                </a:p>
                <a:p>
                  <a:pPr eaLnBrk="0" hangingPunct="0"/>
                  <a:endParaRPr kumimoji="1" lang="en-US" altLang="zh-CN" sz="2000" b="1">
                    <a:latin typeface="Times New Roman" panose="02020603050405020304" pitchFamily="18" charset="0"/>
                  </a:endParaRPr>
                </a:p>
              </p:txBody>
            </p:sp>
            <p:sp>
              <p:nvSpPr>
                <p:cNvPr id="32816" name="Rectangle 71"/>
                <p:cNvSpPr>
                  <a:spLocks noChangeArrowheads="1"/>
                </p:cNvSpPr>
                <p:nvPr/>
              </p:nvSpPr>
              <p:spPr bwMode="auto">
                <a:xfrm>
                  <a:off x="0" y="442"/>
                  <a:ext cx="357"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5" name="Group 74"/>
              <p:cNvGrpSpPr/>
              <p:nvPr/>
            </p:nvGrpSpPr>
            <p:grpSpPr bwMode="auto">
              <a:xfrm>
                <a:off x="357" y="442"/>
                <a:ext cx="789" cy="750"/>
                <a:chOff x="357" y="442"/>
                <a:chExt cx="789" cy="750"/>
              </a:xfrm>
            </p:grpSpPr>
            <p:sp>
              <p:nvSpPr>
                <p:cNvPr id="32813" name="Rectangle 55"/>
                <p:cNvSpPr>
                  <a:spLocks noChangeArrowheads="1"/>
                </p:cNvSpPr>
                <p:nvPr/>
              </p:nvSpPr>
              <p:spPr bwMode="auto">
                <a:xfrm>
                  <a:off x="400" y="442"/>
                  <a:ext cx="703"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典型相</a:t>
                  </a:r>
                  <a:endParaRPr kumimoji="1" lang="zh-CN" altLang="en-US" sz="2000" b="1">
                    <a:latin typeface="Tahoma" panose="020B0604030504040204" pitchFamily="34" charset="0"/>
                  </a:endParaRPr>
                </a:p>
                <a:p>
                  <a:pPr eaLnBrk="0" hangingPunct="0"/>
                  <a:r>
                    <a:rPr kumimoji="1" lang="zh-CN" altLang="en-US" sz="2000" b="1">
                      <a:latin typeface="Consolas" panose="020B0609020204030204" charset="0"/>
                    </a:rPr>
                    <a:t>关系数</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32814" name="Rectangle 73"/>
                <p:cNvSpPr>
                  <a:spLocks noChangeArrowheads="1"/>
                </p:cNvSpPr>
                <p:nvPr/>
              </p:nvSpPr>
              <p:spPr bwMode="auto">
                <a:xfrm>
                  <a:off x="357" y="442"/>
                  <a:ext cx="789"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6" name="Group 76"/>
              <p:cNvGrpSpPr/>
              <p:nvPr/>
            </p:nvGrpSpPr>
            <p:grpSpPr bwMode="auto">
              <a:xfrm>
                <a:off x="1146" y="442"/>
                <a:ext cx="970" cy="750"/>
                <a:chOff x="1146" y="442"/>
                <a:chExt cx="970" cy="750"/>
              </a:xfrm>
            </p:grpSpPr>
            <p:sp>
              <p:nvSpPr>
                <p:cNvPr id="32811" name="Rectangle 56"/>
                <p:cNvSpPr>
                  <a:spLocks noChangeArrowheads="1"/>
                </p:cNvSpPr>
                <p:nvPr/>
              </p:nvSpPr>
              <p:spPr bwMode="auto">
                <a:xfrm>
                  <a:off x="1189" y="442"/>
                  <a:ext cx="88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调整典型</a:t>
                  </a:r>
                  <a:endParaRPr kumimoji="1" lang="zh-CN" altLang="en-US" sz="2000" b="1">
                    <a:latin typeface="Tahoma" panose="020B0604030504040204" pitchFamily="34" charset="0"/>
                  </a:endParaRPr>
                </a:p>
                <a:p>
                  <a:pPr eaLnBrk="0" hangingPunct="0"/>
                  <a:r>
                    <a:rPr kumimoji="1" lang="zh-CN" altLang="en-US" sz="2000" b="1">
                      <a:latin typeface="Consolas" panose="020B0609020204030204" charset="0"/>
                    </a:rPr>
                    <a:t>相关系数</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32812" name="Rectangle 75"/>
                <p:cNvSpPr>
                  <a:spLocks noChangeArrowheads="1"/>
                </p:cNvSpPr>
                <p:nvPr/>
              </p:nvSpPr>
              <p:spPr bwMode="auto">
                <a:xfrm>
                  <a:off x="1146" y="442"/>
                  <a:ext cx="970"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7" name="Group 78"/>
              <p:cNvGrpSpPr/>
              <p:nvPr/>
            </p:nvGrpSpPr>
            <p:grpSpPr bwMode="auto">
              <a:xfrm>
                <a:off x="2116" y="442"/>
                <a:ext cx="828" cy="750"/>
                <a:chOff x="2116" y="442"/>
                <a:chExt cx="828" cy="750"/>
              </a:xfrm>
            </p:grpSpPr>
            <p:sp>
              <p:nvSpPr>
                <p:cNvPr id="32809" name="Rectangle 57"/>
                <p:cNvSpPr>
                  <a:spLocks noChangeArrowheads="1"/>
                </p:cNvSpPr>
                <p:nvPr/>
              </p:nvSpPr>
              <p:spPr bwMode="auto">
                <a:xfrm>
                  <a:off x="2159" y="442"/>
                  <a:ext cx="74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近似方差</a:t>
                  </a:r>
                  <a:endParaRPr kumimoji="1" lang="zh-CN" altLang="en-US" sz="2000" b="1">
                    <a:latin typeface="Tahoma" panose="020B0604030504040204" pitchFamily="34" charset="0"/>
                  </a:endParaRPr>
                </a:p>
                <a:p>
                  <a:pPr eaLnBrk="0" hangingPunct="0"/>
                  <a:r>
                    <a:rPr kumimoji="1" lang="zh-CN" altLang="en-US" sz="2000" b="1">
                      <a:latin typeface="Times New Roman" panose="02020603050405020304" pitchFamily="18" charset="0"/>
                    </a:rPr>
                    <a:t> </a:t>
                  </a:r>
                  <a:endParaRPr kumimoji="1" lang="zh-CN" altLang="en-US" sz="2000" b="1">
                    <a:latin typeface="Times New Roman" panose="02020603050405020304" pitchFamily="18" charset="0"/>
                  </a:endParaRPr>
                </a:p>
                <a:p>
                  <a:pPr eaLnBrk="0" hangingPunct="0"/>
                  <a:endParaRPr kumimoji="1" lang="en-US" altLang="zh-CN" sz="2000" b="1">
                    <a:latin typeface="Times New Roman" panose="02020603050405020304" pitchFamily="18" charset="0"/>
                  </a:endParaRPr>
                </a:p>
              </p:txBody>
            </p:sp>
            <p:sp>
              <p:nvSpPr>
                <p:cNvPr id="32810" name="Rectangle 77"/>
                <p:cNvSpPr>
                  <a:spLocks noChangeArrowheads="1"/>
                </p:cNvSpPr>
                <p:nvPr/>
              </p:nvSpPr>
              <p:spPr bwMode="auto">
                <a:xfrm>
                  <a:off x="2116" y="442"/>
                  <a:ext cx="828"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8" name="Group 80"/>
              <p:cNvGrpSpPr/>
              <p:nvPr/>
            </p:nvGrpSpPr>
            <p:grpSpPr bwMode="auto">
              <a:xfrm>
                <a:off x="2944" y="442"/>
                <a:ext cx="830" cy="750"/>
                <a:chOff x="2944" y="442"/>
                <a:chExt cx="830" cy="750"/>
              </a:xfrm>
            </p:grpSpPr>
            <p:sp>
              <p:nvSpPr>
                <p:cNvPr id="32807" name="Rectangle 58"/>
                <p:cNvSpPr>
                  <a:spLocks noChangeArrowheads="1"/>
                </p:cNvSpPr>
                <p:nvPr/>
              </p:nvSpPr>
              <p:spPr bwMode="auto">
                <a:xfrm>
                  <a:off x="2987" y="442"/>
                  <a:ext cx="74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典型相关系数的平方</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32808" name="Rectangle 79"/>
                <p:cNvSpPr>
                  <a:spLocks noChangeArrowheads="1"/>
                </p:cNvSpPr>
                <p:nvPr/>
              </p:nvSpPr>
              <p:spPr bwMode="auto">
                <a:xfrm>
                  <a:off x="2944" y="442"/>
                  <a:ext cx="830"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9" name="Group 82"/>
              <p:cNvGrpSpPr/>
              <p:nvPr/>
            </p:nvGrpSpPr>
            <p:grpSpPr bwMode="auto">
              <a:xfrm>
                <a:off x="0" y="1192"/>
                <a:ext cx="357" cy="793"/>
                <a:chOff x="0" y="1192"/>
                <a:chExt cx="357" cy="793"/>
              </a:xfrm>
            </p:grpSpPr>
            <p:sp>
              <p:nvSpPr>
                <p:cNvPr id="32805" name="Rectangle 59"/>
                <p:cNvSpPr>
                  <a:spLocks noChangeArrowheads="1"/>
                </p:cNvSpPr>
                <p:nvPr/>
              </p:nvSpPr>
              <p:spPr bwMode="auto">
                <a:xfrm>
                  <a:off x="45" y="1389"/>
                  <a:ext cx="27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1</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32806" name="Rectangle 81"/>
                <p:cNvSpPr>
                  <a:spLocks noChangeArrowheads="1"/>
                </p:cNvSpPr>
                <p:nvPr/>
              </p:nvSpPr>
              <p:spPr bwMode="auto">
                <a:xfrm>
                  <a:off x="0" y="1192"/>
                  <a:ext cx="357"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0" name="Group 84"/>
              <p:cNvGrpSpPr/>
              <p:nvPr/>
            </p:nvGrpSpPr>
            <p:grpSpPr bwMode="auto">
              <a:xfrm>
                <a:off x="357" y="1192"/>
                <a:ext cx="789" cy="793"/>
                <a:chOff x="357" y="1192"/>
                <a:chExt cx="789" cy="793"/>
              </a:xfrm>
            </p:grpSpPr>
            <p:sp>
              <p:nvSpPr>
                <p:cNvPr id="32803" name="Rectangle 60"/>
                <p:cNvSpPr>
                  <a:spLocks noChangeArrowheads="1"/>
                </p:cNvSpPr>
                <p:nvPr/>
              </p:nvSpPr>
              <p:spPr bwMode="auto">
                <a:xfrm>
                  <a:off x="438" y="1389"/>
                  <a:ext cx="70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rgbClr val="FF0000"/>
                      </a:solidFill>
                      <a:latin typeface="Times New Roman" panose="02020603050405020304" pitchFamily="18" charset="0"/>
                      <a:cs typeface="Times New Roman" panose="02020603050405020304" pitchFamily="18" charset="0"/>
                    </a:rPr>
                    <a:t>0.687948</a:t>
                  </a:r>
                  <a:endParaRPr kumimoji="1" lang="en-US" altLang="zh-CN" sz="2000" b="1">
                    <a:solidFill>
                      <a:srgbClr val="FF0000"/>
                    </a:solidFill>
                    <a:latin typeface="Times New Roman" panose="02020603050405020304" pitchFamily="18" charset="0"/>
                    <a:cs typeface="Times New Roman" panose="02020603050405020304" pitchFamily="18" charset="0"/>
                  </a:endParaRPr>
                </a:p>
                <a:p>
                  <a:pPr eaLnBrk="0" hangingPunct="0"/>
                  <a:endParaRPr kumimoji="1" lang="en-US" altLang="zh-CN" sz="2000" b="1">
                    <a:latin typeface="Times New Roman" panose="02020603050405020304" pitchFamily="18" charset="0"/>
                  </a:endParaRPr>
                </a:p>
              </p:txBody>
            </p:sp>
            <p:sp>
              <p:nvSpPr>
                <p:cNvPr id="32804" name="Rectangle 83"/>
                <p:cNvSpPr>
                  <a:spLocks noChangeArrowheads="1"/>
                </p:cNvSpPr>
                <p:nvPr/>
              </p:nvSpPr>
              <p:spPr bwMode="auto">
                <a:xfrm>
                  <a:off x="357" y="1192"/>
                  <a:ext cx="789"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1" name="Group 86"/>
              <p:cNvGrpSpPr/>
              <p:nvPr/>
            </p:nvGrpSpPr>
            <p:grpSpPr bwMode="auto">
              <a:xfrm>
                <a:off x="1146" y="1192"/>
                <a:ext cx="1000" cy="793"/>
                <a:chOff x="1146" y="1192"/>
                <a:chExt cx="1000" cy="793"/>
              </a:xfrm>
            </p:grpSpPr>
            <p:sp>
              <p:nvSpPr>
                <p:cNvPr id="32801" name="Rectangle 61"/>
                <p:cNvSpPr>
                  <a:spLocks noChangeArrowheads="1"/>
                </p:cNvSpPr>
                <p:nvPr/>
              </p:nvSpPr>
              <p:spPr bwMode="auto">
                <a:xfrm>
                  <a:off x="1262" y="1389"/>
                  <a:ext cx="88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anose="02020603050405020304" pitchFamily="18" charset="0"/>
                      <a:cs typeface="Times New Roman" panose="02020603050405020304" pitchFamily="18" charset="0"/>
                    </a:rPr>
                    <a:t>0.687848</a:t>
                  </a:r>
                  <a:endParaRPr kumimoji="1" lang="en-US" altLang="zh-CN" sz="2000" b="1">
                    <a:latin typeface="Times New Roman" panose="02020603050405020304" pitchFamily="18" charset="0"/>
                    <a:cs typeface="Times New Roman" panose="02020603050405020304" pitchFamily="18" charset="0"/>
                  </a:endParaRPr>
                </a:p>
                <a:p>
                  <a:pPr eaLnBrk="0" hangingPunct="0"/>
                  <a:endParaRPr kumimoji="1" lang="en-US" altLang="zh-CN" sz="2000" b="1">
                    <a:latin typeface="Times New Roman" panose="02020603050405020304" pitchFamily="18" charset="0"/>
                  </a:endParaRPr>
                </a:p>
              </p:txBody>
            </p:sp>
            <p:sp>
              <p:nvSpPr>
                <p:cNvPr id="32802" name="Rectangle 85"/>
                <p:cNvSpPr>
                  <a:spLocks noChangeArrowheads="1"/>
                </p:cNvSpPr>
                <p:nvPr/>
              </p:nvSpPr>
              <p:spPr bwMode="auto">
                <a:xfrm>
                  <a:off x="1146" y="1192"/>
                  <a:ext cx="970"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2" name="Group 88"/>
              <p:cNvGrpSpPr/>
              <p:nvPr/>
            </p:nvGrpSpPr>
            <p:grpSpPr bwMode="auto">
              <a:xfrm>
                <a:off x="2116" y="1192"/>
                <a:ext cx="828" cy="793"/>
                <a:chOff x="2116" y="1192"/>
                <a:chExt cx="828" cy="793"/>
              </a:xfrm>
            </p:grpSpPr>
            <p:sp>
              <p:nvSpPr>
                <p:cNvPr id="32799" name="Rectangle 62"/>
                <p:cNvSpPr>
                  <a:spLocks noChangeArrowheads="1"/>
                </p:cNvSpPr>
                <p:nvPr/>
              </p:nvSpPr>
              <p:spPr bwMode="auto">
                <a:xfrm>
                  <a:off x="2157" y="1389"/>
                  <a:ext cx="74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anose="02020603050405020304" pitchFamily="18" charset="0"/>
                      <a:cs typeface="Times New Roman" panose="02020603050405020304" pitchFamily="18" charset="0"/>
                    </a:rPr>
                    <a:t>0.005268</a:t>
                  </a:r>
                  <a:endParaRPr kumimoji="1" lang="en-US" altLang="zh-CN" sz="2000" b="1">
                    <a:latin typeface="Times New Roman" panose="02020603050405020304" pitchFamily="18" charset="0"/>
                    <a:cs typeface="Times New Roman" panose="02020603050405020304" pitchFamily="18" charset="0"/>
                  </a:endParaRPr>
                </a:p>
                <a:p>
                  <a:pPr eaLnBrk="0" hangingPunct="0"/>
                  <a:endParaRPr kumimoji="1" lang="en-US" altLang="zh-CN" sz="2000" b="1">
                    <a:latin typeface="Times New Roman" panose="02020603050405020304" pitchFamily="18" charset="0"/>
                  </a:endParaRPr>
                </a:p>
              </p:txBody>
            </p:sp>
            <p:sp>
              <p:nvSpPr>
                <p:cNvPr id="32800" name="Rectangle 87"/>
                <p:cNvSpPr>
                  <a:spLocks noChangeArrowheads="1"/>
                </p:cNvSpPr>
                <p:nvPr/>
              </p:nvSpPr>
              <p:spPr bwMode="auto">
                <a:xfrm>
                  <a:off x="2116" y="1192"/>
                  <a:ext cx="828"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32783" name="Rectangle 63"/>
              <p:cNvSpPr>
                <a:spLocks noChangeArrowheads="1"/>
              </p:cNvSpPr>
              <p:nvPr/>
            </p:nvSpPr>
            <p:spPr bwMode="auto">
              <a:xfrm>
                <a:off x="3016" y="1389"/>
                <a:ext cx="7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anose="02020603050405020304" pitchFamily="18" charset="0"/>
                    <a:cs typeface="Times New Roman" panose="02020603050405020304" pitchFamily="18" charset="0"/>
                  </a:rPr>
                  <a:t>0.473272</a:t>
                </a:r>
                <a:endParaRPr kumimoji="1" lang="en-US" altLang="zh-CN" sz="2000" b="1">
                  <a:latin typeface="Times New Roman" panose="02020603050405020304" pitchFamily="18" charset="0"/>
                  <a:cs typeface="Times New Roman" panose="02020603050405020304" pitchFamily="18" charset="0"/>
                </a:endParaRPr>
              </a:p>
              <a:p>
                <a:pPr eaLnBrk="0" hangingPunct="0"/>
                <a:endParaRPr kumimoji="1" lang="en-US" altLang="zh-CN" sz="2000" b="1">
                  <a:latin typeface="Times New Roman" panose="02020603050405020304" pitchFamily="18" charset="0"/>
                </a:endParaRPr>
              </a:p>
            </p:txBody>
          </p:sp>
          <p:grpSp>
            <p:nvGrpSpPr>
              <p:cNvPr id="32784" name="Group 92"/>
              <p:cNvGrpSpPr/>
              <p:nvPr/>
            </p:nvGrpSpPr>
            <p:grpSpPr bwMode="auto">
              <a:xfrm>
                <a:off x="0" y="1788"/>
                <a:ext cx="357" cy="692"/>
                <a:chOff x="0" y="1788"/>
                <a:chExt cx="357" cy="692"/>
              </a:xfrm>
            </p:grpSpPr>
            <p:sp>
              <p:nvSpPr>
                <p:cNvPr id="32797" name="Rectangle 64"/>
                <p:cNvSpPr>
                  <a:spLocks noChangeArrowheads="1"/>
                </p:cNvSpPr>
                <p:nvPr/>
              </p:nvSpPr>
              <p:spPr bwMode="auto">
                <a:xfrm>
                  <a:off x="45" y="1884"/>
                  <a:ext cx="27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2</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32798" name="Rectangle 91"/>
                <p:cNvSpPr>
                  <a:spLocks noChangeArrowheads="1"/>
                </p:cNvSpPr>
                <p:nvPr/>
              </p:nvSpPr>
              <p:spPr bwMode="auto">
                <a:xfrm>
                  <a:off x="0" y="1788"/>
                  <a:ext cx="357"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5" name="Group 94"/>
              <p:cNvGrpSpPr/>
              <p:nvPr/>
            </p:nvGrpSpPr>
            <p:grpSpPr bwMode="auto">
              <a:xfrm>
                <a:off x="357" y="1788"/>
                <a:ext cx="789" cy="737"/>
                <a:chOff x="357" y="1788"/>
                <a:chExt cx="789" cy="737"/>
              </a:xfrm>
            </p:grpSpPr>
            <p:sp>
              <p:nvSpPr>
                <p:cNvPr id="32795" name="Rectangle 65"/>
                <p:cNvSpPr>
                  <a:spLocks noChangeArrowheads="1"/>
                </p:cNvSpPr>
                <p:nvPr/>
              </p:nvSpPr>
              <p:spPr bwMode="auto">
                <a:xfrm>
                  <a:off x="438" y="1929"/>
                  <a:ext cx="70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rgbClr val="FF0000"/>
                      </a:solidFill>
                      <a:latin typeface="Times New Roman" panose="02020603050405020304" pitchFamily="18" charset="0"/>
                      <a:cs typeface="Times New Roman" panose="02020603050405020304" pitchFamily="18" charset="0"/>
                    </a:rPr>
                    <a:t>0.186865</a:t>
                  </a:r>
                  <a:endParaRPr kumimoji="1" lang="en-US" altLang="zh-CN" sz="2000" b="1">
                    <a:solidFill>
                      <a:srgbClr val="FF0000"/>
                    </a:solidFill>
                    <a:latin typeface="Times New Roman" panose="02020603050405020304" pitchFamily="18" charset="0"/>
                    <a:cs typeface="Times New Roman" panose="02020603050405020304" pitchFamily="18" charset="0"/>
                  </a:endParaRPr>
                </a:p>
                <a:p>
                  <a:pPr eaLnBrk="0" hangingPunct="0"/>
                  <a:endParaRPr kumimoji="1" lang="en-US" altLang="zh-CN" sz="2000" b="1">
                    <a:latin typeface="Times New Roman" panose="02020603050405020304" pitchFamily="18" charset="0"/>
                  </a:endParaRPr>
                </a:p>
              </p:txBody>
            </p:sp>
            <p:sp>
              <p:nvSpPr>
                <p:cNvPr id="32796" name="Rectangle 93"/>
                <p:cNvSpPr>
                  <a:spLocks noChangeArrowheads="1"/>
                </p:cNvSpPr>
                <p:nvPr/>
              </p:nvSpPr>
              <p:spPr bwMode="auto">
                <a:xfrm>
                  <a:off x="357" y="1788"/>
                  <a:ext cx="789"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6" name="Group 96"/>
              <p:cNvGrpSpPr/>
              <p:nvPr/>
            </p:nvGrpSpPr>
            <p:grpSpPr bwMode="auto">
              <a:xfrm>
                <a:off x="1146" y="1788"/>
                <a:ext cx="1000" cy="737"/>
                <a:chOff x="1146" y="1788"/>
                <a:chExt cx="1000" cy="737"/>
              </a:xfrm>
            </p:grpSpPr>
            <p:sp>
              <p:nvSpPr>
                <p:cNvPr id="32793" name="Rectangle 66"/>
                <p:cNvSpPr>
                  <a:spLocks noChangeArrowheads="1"/>
                </p:cNvSpPr>
                <p:nvPr/>
              </p:nvSpPr>
              <p:spPr bwMode="auto">
                <a:xfrm>
                  <a:off x="1262" y="1929"/>
                  <a:ext cx="88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anose="02020603050405020304" pitchFamily="18" charset="0"/>
                      <a:cs typeface="Times New Roman" panose="02020603050405020304" pitchFamily="18" charset="0"/>
                    </a:rPr>
                    <a:t>0.186638</a:t>
                  </a:r>
                  <a:endParaRPr kumimoji="1" lang="en-US" altLang="zh-CN" sz="2000" b="1">
                    <a:latin typeface="Times New Roman" panose="02020603050405020304" pitchFamily="18" charset="0"/>
                    <a:cs typeface="Times New Roman" panose="02020603050405020304" pitchFamily="18" charset="0"/>
                  </a:endParaRPr>
                </a:p>
                <a:p>
                  <a:pPr algn="just" eaLnBrk="0" hangingPunct="0"/>
                  <a:endParaRPr kumimoji="1" lang="en-US" altLang="zh-CN" sz="2000" b="1">
                    <a:latin typeface="Times New Roman" panose="02020603050405020304" pitchFamily="18" charset="0"/>
                  </a:endParaRPr>
                </a:p>
              </p:txBody>
            </p:sp>
            <p:sp>
              <p:nvSpPr>
                <p:cNvPr id="32794" name="Rectangle 95"/>
                <p:cNvSpPr>
                  <a:spLocks noChangeArrowheads="1"/>
                </p:cNvSpPr>
                <p:nvPr/>
              </p:nvSpPr>
              <p:spPr bwMode="auto">
                <a:xfrm>
                  <a:off x="1146" y="1788"/>
                  <a:ext cx="970"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7" name="Group 98"/>
              <p:cNvGrpSpPr/>
              <p:nvPr/>
            </p:nvGrpSpPr>
            <p:grpSpPr bwMode="auto">
              <a:xfrm>
                <a:off x="2116" y="1788"/>
                <a:ext cx="828" cy="737"/>
                <a:chOff x="2116" y="1788"/>
                <a:chExt cx="828" cy="737"/>
              </a:xfrm>
            </p:grpSpPr>
            <p:sp>
              <p:nvSpPr>
                <p:cNvPr id="32791" name="Rectangle 67"/>
                <p:cNvSpPr>
                  <a:spLocks noChangeArrowheads="1"/>
                </p:cNvSpPr>
                <p:nvPr/>
              </p:nvSpPr>
              <p:spPr bwMode="auto">
                <a:xfrm>
                  <a:off x="2192" y="1929"/>
                  <a:ext cx="74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anose="02020603050405020304" pitchFamily="18" charset="0"/>
                      <a:cs typeface="Times New Roman" panose="02020603050405020304" pitchFamily="18" charset="0"/>
                    </a:rPr>
                    <a:t>0.009651</a:t>
                  </a:r>
                  <a:endParaRPr kumimoji="1" lang="en-US" altLang="zh-CN" sz="2000" b="1">
                    <a:latin typeface="Times New Roman" panose="02020603050405020304" pitchFamily="18" charset="0"/>
                    <a:cs typeface="Times New Roman" panose="02020603050405020304" pitchFamily="18" charset="0"/>
                  </a:endParaRPr>
                </a:p>
                <a:p>
                  <a:pPr algn="just" eaLnBrk="0" hangingPunct="0"/>
                  <a:endParaRPr kumimoji="1" lang="en-US" altLang="zh-CN" sz="2000" b="1">
                    <a:latin typeface="Times New Roman" panose="02020603050405020304" pitchFamily="18" charset="0"/>
                  </a:endParaRPr>
                </a:p>
              </p:txBody>
            </p:sp>
            <p:sp>
              <p:nvSpPr>
                <p:cNvPr id="32792" name="Rectangle 97"/>
                <p:cNvSpPr>
                  <a:spLocks noChangeArrowheads="1"/>
                </p:cNvSpPr>
                <p:nvPr/>
              </p:nvSpPr>
              <p:spPr bwMode="auto">
                <a:xfrm>
                  <a:off x="2116" y="1788"/>
                  <a:ext cx="828"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8" name="Group 100"/>
              <p:cNvGrpSpPr/>
              <p:nvPr/>
            </p:nvGrpSpPr>
            <p:grpSpPr bwMode="auto">
              <a:xfrm>
                <a:off x="2944" y="1788"/>
                <a:ext cx="852" cy="692"/>
                <a:chOff x="2944" y="1788"/>
                <a:chExt cx="852" cy="692"/>
              </a:xfrm>
            </p:grpSpPr>
            <p:sp>
              <p:nvSpPr>
                <p:cNvPr id="32789" name="Rectangle 68"/>
                <p:cNvSpPr>
                  <a:spLocks noChangeArrowheads="1"/>
                </p:cNvSpPr>
                <p:nvPr/>
              </p:nvSpPr>
              <p:spPr bwMode="auto">
                <a:xfrm>
                  <a:off x="3052" y="1884"/>
                  <a:ext cx="7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anose="02020603050405020304" pitchFamily="18" charset="0"/>
                      <a:cs typeface="Times New Roman" panose="02020603050405020304" pitchFamily="18" charset="0"/>
                    </a:rPr>
                    <a:t>0.034919</a:t>
                  </a:r>
                  <a:endParaRPr kumimoji="1" lang="en-US" altLang="zh-CN" sz="2000" b="1">
                    <a:latin typeface="Times New Roman" panose="02020603050405020304" pitchFamily="18" charset="0"/>
                    <a:cs typeface="Times New Roman" panose="02020603050405020304" pitchFamily="18" charset="0"/>
                  </a:endParaRPr>
                </a:p>
                <a:p>
                  <a:pPr algn="just" eaLnBrk="0" hangingPunct="0"/>
                  <a:endParaRPr kumimoji="1" lang="en-US" altLang="zh-CN" sz="2000" b="1">
                    <a:latin typeface="Times New Roman" panose="02020603050405020304" pitchFamily="18" charset="0"/>
                  </a:endParaRPr>
                </a:p>
              </p:txBody>
            </p:sp>
            <p:sp>
              <p:nvSpPr>
                <p:cNvPr id="32790" name="Rectangle 99"/>
                <p:cNvSpPr>
                  <a:spLocks noChangeArrowheads="1"/>
                </p:cNvSpPr>
                <p:nvPr/>
              </p:nvSpPr>
              <p:spPr bwMode="auto">
                <a:xfrm>
                  <a:off x="2944" y="1788"/>
                  <a:ext cx="830"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32772" name="Rectangle 102"/>
            <p:cNvSpPr>
              <a:spLocks noChangeArrowheads="1"/>
            </p:cNvSpPr>
            <p:nvPr/>
          </p:nvSpPr>
          <p:spPr bwMode="auto">
            <a:xfrm>
              <a:off x="-3" y="-3"/>
              <a:ext cx="3780" cy="2390"/>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178"/>
          <p:cNvGrpSpPr/>
          <p:nvPr/>
        </p:nvGrpSpPr>
        <p:grpSpPr bwMode="auto">
          <a:xfrm>
            <a:off x="0" y="152400"/>
            <a:ext cx="9144000" cy="4914900"/>
            <a:chOff x="-3" y="-3"/>
            <a:chExt cx="2413" cy="3984"/>
          </a:xfrm>
        </p:grpSpPr>
        <p:grpSp>
          <p:nvGrpSpPr>
            <p:cNvPr id="33799" name="Group 176"/>
            <p:cNvGrpSpPr/>
            <p:nvPr/>
          </p:nvGrpSpPr>
          <p:grpSpPr bwMode="auto">
            <a:xfrm>
              <a:off x="0" y="0"/>
              <a:ext cx="2407" cy="3978"/>
              <a:chOff x="0" y="0"/>
              <a:chExt cx="2407" cy="3978"/>
            </a:xfrm>
          </p:grpSpPr>
          <p:grpSp>
            <p:nvGrpSpPr>
              <p:cNvPr id="33801" name="Group 131"/>
              <p:cNvGrpSpPr/>
              <p:nvPr/>
            </p:nvGrpSpPr>
            <p:grpSpPr bwMode="auto">
              <a:xfrm>
                <a:off x="0" y="0"/>
                <a:ext cx="2407" cy="442"/>
                <a:chOff x="0" y="0"/>
                <a:chExt cx="2407" cy="442"/>
              </a:xfrm>
            </p:grpSpPr>
            <p:sp>
              <p:nvSpPr>
                <p:cNvPr id="33868" name="Rectangle 107"/>
                <p:cNvSpPr>
                  <a:spLocks noChangeArrowheads="1"/>
                </p:cNvSpPr>
                <p:nvPr/>
              </p:nvSpPr>
              <p:spPr bwMode="auto">
                <a:xfrm>
                  <a:off x="43" y="0"/>
                  <a:ext cx="23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400">
                      <a:latin typeface="宋体" panose="02010600030101010101" pitchFamily="2" charset="-122"/>
                    </a:rPr>
                    <a:t>X</a:t>
                  </a:r>
                  <a:r>
                    <a:rPr kumimoji="1" lang="zh-CN" altLang="en-US" sz="2400">
                      <a:latin typeface="宋体" panose="02010600030101010101" pitchFamily="2" charset="-122"/>
                    </a:rPr>
                    <a:t>组典型变量的系数</a:t>
                  </a:r>
                  <a:endParaRPr kumimoji="1" lang="zh-CN" altLang="en-US" sz="2400">
                    <a:latin typeface="Tahoma" panose="020B0604030504040204" pitchFamily="34" charset="0"/>
                  </a:endParaRPr>
                </a:p>
                <a:p>
                  <a:pPr algn="ctr" eaLnBrk="0" hangingPunct="0"/>
                  <a:endParaRPr kumimoji="1" lang="en-US" altLang="zh-CN" sz="2400">
                    <a:latin typeface="Times New Roman" panose="02020603050405020304" pitchFamily="18" charset="0"/>
                  </a:endParaRPr>
                </a:p>
              </p:txBody>
            </p:sp>
            <p:sp>
              <p:nvSpPr>
                <p:cNvPr id="33869" name="Rectangle 130"/>
                <p:cNvSpPr>
                  <a:spLocks noChangeArrowheads="1"/>
                </p:cNvSpPr>
                <p:nvPr/>
              </p:nvSpPr>
              <p:spPr bwMode="auto">
                <a:xfrm>
                  <a:off x="0" y="0"/>
                  <a:ext cx="24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2" name="Group 133"/>
              <p:cNvGrpSpPr/>
              <p:nvPr/>
            </p:nvGrpSpPr>
            <p:grpSpPr bwMode="auto">
              <a:xfrm>
                <a:off x="0" y="442"/>
                <a:ext cx="548" cy="442"/>
                <a:chOff x="0" y="442"/>
                <a:chExt cx="548" cy="442"/>
              </a:xfrm>
            </p:grpSpPr>
            <p:sp>
              <p:nvSpPr>
                <p:cNvPr id="33866" name="Rectangle 108"/>
                <p:cNvSpPr>
                  <a:spLocks noChangeArrowheads="1"/>
                </p:cNvSpPr>
                <p:nvPr/>
              </p:nvSpPr>
              <p:spPr bwMode="auto">
                <a:xfrm>
                  <a:off x="43" y="442"/>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a:p>
                  <a:pPr eaLnBrk="0" hangingPunct="0"/>
                  <a:endParaRPr kumimoji="1" lang="en-US" altLang="zh-CN" sz="2400">
                    <a:latin typeface="Times New Roman" panose="02020603050405020304" pitchFamily="18" charset="0"/>
                  </a:endParaRPr>
                </a:p>
              </p:txBody>
            </p:sp>
            <p:sp>
              <p:nvSpPr>
                <p:cNvPr id="33867" name="Rectangle 132"/>
                <p:cNvSpPr>
                  <a:spLocks noChangeArrowheads="1"/>
                </p:cNvSpPr>
                <p:nvPr/>
              </p:nvSpPr>
              <p:spPr bwMode="auto">
                <a:xfrm>
                  <a:off x="0" y="442"/>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3" name="Group 135"/>
              <p:cNvGrpSpPr/>
              <p:nvPr/>
            </p:nvGrpSpPr>
            <p:grpSpPr bwMode="auto">
              <a:xfrm>
                <a:off x="548" y="442"/>
                <a:ext cx="807" cy="442"/>
                <a:chOff x="548" y="442"/>
                <a:chExt cx="807" cy="442"/>
              </a:xfrm>
            </p:grpSpPr>
            <p:sp>
              <p:nvSpPr>
                <p:cNvPr id="33864" name="Rectangle 109"/>
                <p:cNvSpPr>
                  <a:spLocks noChangeArrowheads="1"/>
                </p:cNvSpPr>
                <p:nvPr/>
              </p:nvSpPr>
              <p:spPr bwMode="auto">
                <a:xfrm>
                  <a:off x="591" y="442"/>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U1</a:t>
                  </a:r>
                  <a:endParaRPr kumimoji="1" lang="en-US" altLang="zh-CN" sz="2400">
                    <a:latin typeface="Times New Roman" panose="02020603050405020304" pitchFamily="18" charset="0"/>
                  </a:endParaRPr>
                </a:p>
              </p:txBody>
            </p:sp>
            <p:sp>
              <p:nvSpPr>
                <p:cNvPr id="33865" name="Rectangle 134"/>
                <p:cNvSpPr>
                  <a:spLocks noChangeArrowheads="1"/>
                </p:cNvSpPr>
                <p:nvPr/>
              </p:nvSpPr>
              <p:spPr bwMode="auto">
                <a:xfrm>
                  <a:off x="548" y="442"/>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4" name="Group 137"/>
              <p:cNvGrpSpPr/>
              <p:nvPr/>
            </p:nvGrpSpPr>
            <p:grpSpPr bwMode="auto">
              <a:xfrm>
                <a:off x="1355" y="442"/>
                <a:ext cx="1052" cy="442"/>
                <a:chOff x="1355" y="442"/>
                <a:chExt cx="1052" cy="442"/>
              </a:xfrm>
            </p:grpSpPr>
            <p:sp>
              <p:nvSpPr>
                <p:cNvPr id="33862" name="Rectangle 110"/>
                <p:cNvSpPr>
                  <a:spLocks noChangeArrowheads="1"/>
                </p:cNvSpPr>
                <p:nvPr/>
              </p:nvSpPr>
              <p:spPr bwMode="auto">
                <a:xfrm>
                  <a:off x="1398" y="442"/>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U2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33863" name="Rectangle 136"/>
                <p:cNvSpPr>
                  <a:spLocks noChangeArrowheads="1"/>
                </p:cNvSpPr>
                <p:nvPr/>
              </p:nvSpPr>
              <p:spPr bwMode="auto">
                <a:xfrm>
                  <a:off x="1355" y="442"/>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5" name="Group 139"/>
              <p:cNvGrpSpPr/>
              <p:nvPr/>
            </p:nvGrpSpPr>
            <p:grpSpPr bwMode="auto">
              <a:xfrm>
                <a:off x="0" y="884"/>
                <a:ext cx="548" cy="442"/>
                <a:chOff x="0" y="884"/>
                <a:chExt cx="548" cy="442"/>
              </a:xfrm>
            </p:grpSpPr>
            <p:sp>
              <p:nvSpPr>
                <p:cNvPr id="33860" name="Rectangle 111"/>
                <p:cNvSpPr>
                  <a:spLocks noChangeArrowheads="1"/>
                </p:cNvSpPr>
                <p:nvPr/>
              </p:nvSpPr>
              <p:spPr bwMode="auto">
                <a:xfrm>
                  <a:off x="43" y="884"/>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X1(</a:t>
                  </a:r>
                  <a:r>
                    <a:rPr kumimoji="1" lang="zh-CN" altLang="en-US" sz="2400">
                      <a:latin typeface="宋体" panose="02010600030101010101" pitchFamily="2" charset="-122"/>
                    </a:rPr>
                    <a:t>就餐）</a:t>
                  </a:r>
                  <a:endParaRPr kumimoji="1" lang="zh-CN" altLang="en-US"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33861" name="Rectangle 138"/>
                <p:cNvSpPr>
                  <a:spLocks noChangeArrowheads="1"/>
                </p:cNvSpPr>
                <p:nvPr/>
              </p:nvSpPr>
              <p:spPr bwMode="auto">
                <a:xfrm>
                  <a:off x="0" y="884"/>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6" name="Group 141"/>
              <p:cNvGrpSpPr/>
              <p:nvPr/>
            </p:nvGrpSpPr>
            <p:grpSpPr bwMode="auto">
              <a:xfrm>
                <a:off x="548" y="884"/>
                <a:ext cx="807" cy="442"/>
                <a:chOff x="548" y="884"/>
                <a:chExt cx="807" cy="442"/>
              </a:xfrm>
            </p:grpSpPr>
            <p:sp>
              <p:nvSpPr>
                <p:cNvPr id="33858" name="Rectangle 112"/>
                <p:cNvSpPr>
                  <a:spLocks noChangeArrowheads="1"/>
                </p:cNvSpPr>
                <p:nvPr/>
              </p:nvSpPr>
              <p:spPr bwMode="auto">
                <a:xfrm>
                  <a:off x="591" y="884"/>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hlink"/>
                      </a:solidFill>
                      <a:latin typeface="宋体" panose="02010600030101010101" pitchFamily="2" charset="-122"/>
                    </a:rPr>
                    <a:t>0.7689</a:t>
                  </a:r>
                  <a:endParaRPr kumimoji="1" lang="en-US" altLang="zh-CN" sz="2400">
                    <a:latin typeface="Times New Roman" panose="02020603050405020304" pitchFamily="18" charset="0"/>
                  </a:endParaRPr>
                </a:p>
              </p:txBody>
            </p:sp>
            <p:sp>
              <p:nvSpPr>
                <p:cNvPr id="33859" name="Rectangle 140"/>
                <p:cNvSpPr>
                  <a:spLocks noChangeArrowheads="1"/>
                </p:cNvSpPr>
                <p:nvPr/>
              </p:nvSpPr>
              <p:spPr bwMode="auto">
                <a:xfrm>
                  <a:off x="548" y="884"/>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7" name="Group 143"/>
              <p:cNvGrpSpPr/>
              <p:nvPr/>
            </p:nvGrpSpPr>
            <p:grpSpPr bwMode="auto">
              <a:xfrm>
                <a:off x="1355" y="884"/>
                <a:ext cx="1052" cy="442"/>
                <a:chOff x="1355" y="884"/>
                <a:chExt cx="1052" cy="442"/>
              </a:xfrm>
            </p:grpSpPr>
            <p:sp>
              <p:nvSpPr>
                <p:cNvPr id="33856" name="Rectangle 113"/>
                <p:cNvSpPr>
                  <a:spLocks noChangeArrowheads="1"/>
                </p:cNvSpPr>
                <p:nvPr/>
              </p:nvSpPr>
              <p:spPr bwMode="auto">
                <a:xfrm>
                  <a:off x="1398" y="884"/>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-1.4787</a:t>
                  </a:r>
                  <a:endParaRPr kumimoji="1" lang="en-US" altLang="zh-CN" sz="2400">
                    <a:latin typeface="Times New Roman" panose="02020603050405020304" pitchFamily="18" charset="0"/>
                  </a:endParaRPr>
                </a:p>
              </p:txBody>
            </p:sp>
            <p:sp>
              <p:nvSpPr>
                <p:cNvPr id="33857" name="Rectangle 142"/>
                <p:cNvSpPr>
                  <a:spLocks noChangeArrowheads="1"/>
                </p:cNvSpPr>
                <p:nvPr/>
              </p:nvSpPr>
              <p:spPr bwMode="auto">
                <a:xfrm>
                  <a:off x="1355" y="884"/>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8" name="Group 145"/>
              <p:cNvGrpSpPr/>
              <p:nvPr/>
            </p:nvGrpSpPr>
            <p:grpSpPr bwMode="auto">
              <a:xfrm>
                <a:off x="0" y="1326"/>
                <a:ext cx="548" cy="442"/>
                <a:chOff x="0" y="1326"/>
                <a:chExt cx="548" cy="442"/>
              </a:xfrm>
            </p:grpSpPr>
            <p:sp>
              <p:nvSpPr>
                <p:cNvPr id="33854" name="Rectangle 114"/>
                <p:cNvSpPr>
                  <a:spLocks noChangeArrowheads="1"/>
                </p:cNvSpPr>
                <p:nvPr/>
              </p:nvSpPr>
              <p:spPr bwMode="auto">
                <a:xfrm>
                  <a:off x="43" y="1326"/>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X2</a:t>
                  </a:r>
                  <a:r>
                    <a:rPr kumimoji="1" lang="zh-CN" altLang="en-US" sz="2400">
                      <a:latin typeface="宋体" panose="02010600030101010101" pitchFamily="2" charset="-122"/>
                    </a:rPr>
                    <a:t>（电影）</a:t>
                  </a:r>
                  <a:endParaRPr kumimoji="1" lang="zh-CN" altLang="en-US" sz="2400">
                    <a:latin typeface="Times New Roman" panose="02020603050405020304" pitchFamily="18" charset="0"/>
                  </a:endParaRPr>
                </a:p>
              </p:txBody>
            </p:sp>
            <p:sp>
              <p:nvSpPr>
                <p:cNvPr id="33855" name="Rectangle 144"/>
                <p:cNvSpPr>
                  <a:spLocks noChangeArrowheads="1"/>
                </p:cNvSpPr>
                <p:nvPr/>
              </p:nvSpPr>
              <p:spPr bwMode="auto">
                <a:xfrm>
                  <a:off x="0" y="1326"/>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9" name="Group 147"/>
              <p:cNvGrpSpPr/>
              <p:nvPr/>
            </p:nvGrpSpPr>
            <p:grpSpPr bwMode="auto">
              <a:xfrm>
                <a:off x="548" y="1326"/>
                <a:ext cx="807" cy="442"/>
                <a:chOff x="548" y="1326"/>
                <a:chExt cx="807" cy="442"/>
              </a:xfrm>
            </p:grpSpPr>
            <p:sp>
              <p:nvSpPr>
                <p:cNvPr id="33852" name="Rectangle 115"/>
                <p:cNvSpPr>
                  <a:spLocks noChangeArrowheads="1"/>
                </p:cNvSpPr>
                <p:nvPr/>
              </p:nvSpPr>
              <p:spPr bwMode="auto">
                <a:xfrm>
                  <a:off x="591" y="1326"/>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0.2721</a:t>
                  </a:r>
                  <a:endParaRPr kumimoji="1" lang="en-US" altLang="zh-CN" sz="2400">
                    <a:latin typeface="Times New Roman" panose="02020603050405020304" pitchFamily="18" charset="0"/>
                  </a:endParaRPr>
                </a:p>
              </p:txBody>
            </p:sp>
            <p:sp>
              <p:nvSpPr>
                <p:cNvPr id="33853" name="Rectangle 146"/>
                <p:cNvSpPr>
                  <a:spLocks noChangeArrowheads="1"/>
                </p:cNvSpPr>
                <p:nvPr/>
              </p:nvSpPr>
              <p:spPr bwMode="auto">
                <a:xfrm>
                  <a:off x="548" y="1326"/>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0" name="Group 149"/>
              <p:cNvGrpSpPr/>
              <p:nvPr/>
            </p:nvGrpSpPr>
            <p:grpSpPr bwMode="auto">
              <a:xfrm>
                <a:off x="1355" y="1326"/>
                <a:ext cx="1052" cy="442"/>
                <a:chOff x="1355" y="1326"/>
                <a:chExt cx="1052" cy="442"/>
              </a:xfrm>
            </p:grpSpPr>
            <p:sp>
              <p:nvSpPr>
                <p:cNvPr id="33850" name="Rectangle 116"/>
                <p:cNvSpPr>
                  <a:spLocks noChangeArrowheads="1"/>
                </p:cNvSpPr>
                <p:nvPr/>
              </p:nvSpPr>
              <p:spPr bwMode="auto">
                <a:xfrm>
                  <a:off x="1398" y="1326"/>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folHlink"/>
                      </a:solidFill>
                      <a:latin typeface="宋体" panose="02010600030101010101" pitchFamily="2" charset="-122"/>
                    </a:rPr>
                    <a:t>1.6443</a:t>
                  </a:r>
                  <a:endParaRPr kumimoji="1" lang="en-US" altLang="zh-CN" sz="2400">
                    <a:latin typeface="Times New Roman" panose="02020603050405020304" pitchFamily="18" charset="0"/>
                  </a:endParaRPr>
                </a:p>
              </p:txBody>
            </p:sp>
            <p:sp>
              <p:nvSpPr>
                <p:cNvPr id="33851" name="Rectangle 148"/>
                <p:cNvSpPr>
                  <a:spLocks noChangeArrowheads="1"/>
                </p:cNvSpPr>
                <p:nvPr/>
              </p:nvSpPr>
              <p:spPr bwMode="auto">
                <a:xfrm>
                  <a:off x="1355" y="1326"/>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1" name="Group 151"/>
              <p:cNvGrpSpPr/>
              <p:nvPr/>
            </p:nvGrpSpPr>
            <p:grpSpPr bwMode="auto">
              <a:xfrm>
                <a:off x="0" y="1768"/>
                <a:ext cx="2407" cy="442"/>
                <a:chOff x="0" y="1768"/>
                <a:chExt cx="2407" cy="442"/>
              </a:xfrm>
            </p:grpSpPr>
            <p:sp>
              <p:nvSpPr>
                <p:cNvPr id="33848" name="Rectangle 117"/>
                <p:cNvSpPr>
                  <a:spLocks noChangeArrowheads="1"/>
                </p:cNvSpPr>
                <p:nvPr/>
              </p:nvSpPr>
              <p:spPr bwMode="auto">
                <a:xfrm>
                  <a:off x="43" y="1768"/>
                  <a:ext cx="23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400">
                      <a:latin typeface="宋体" panose="02010600030101010101" pitchFamily="2" charset="-122"/>
                    </a:rPr>
                    <a:t>Y</a:t>
                  </a:r>
                  <a:r>
                    <a:rPr kumimoji="1" lang="zh-CN" altLang="en-US" sz="2400">
                      <a:latin typeface="宋体" panose="02010600030101010101" pitchFamily="2" charset="-122"/>
                    </a:rPr>
                    <a:t>组典型变量的系数</a:t>
                  </a:r>
                  <a:endParaRPr kumimoji="1" lang="zh-CN" altLang="en-US" sz="2400">
                    <a:latin typeface="Tahoma" panose="020B0604030504040204" pitchFamily="34" charset="0"/>
                  </a:endParaRPr>
                </a:p>
                <a:p>
                  <a:pPr algn="ctr" eaLnBrk="0" hangingPunct="0"/>
                  <a:endParaRPr kumimoji="1" lang="en-US" altLang="zh-CN" sz="2400">
                    <a:latin typeface="Times New Roman" panose="02020603050405020304" pitchFamily="18" charset="0"/>
                  </a:endParaRPr>
                </a:p>
              </p:txBody>
            </p:sp>
            <p:sp>
              <p:nvSpPr>
                <p:cNvPr id="33849" name="Rectangle 150"/>
                <p:cNvSpPr>
                  <a:spLocks noChangeArrowheads="1"/>
                </p:cNvSpPr>
                <p:nvPr/>
              </p:nvSpPr>
              <p:spPr bwMode="auto">
                <a:xfrm>
                  <a:off x="0" y="1768"/>
                  <a:ext cx="24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2" name="Group 153"/>
              <p:cNvGrpSpPr/>
              <p:nvPr/>
            </p:nvGrpSpPr>
            <p:grpSpPr bwMode="auto">
              <a:xfrm>
                <a:off x="0" y="2210"/>
                <a:ext cx="548" cy="442"/>
                <a:chOff x="0" y="2210"/>
                <a:chExt cx="548" cy="442"/>
              </a:xfrm>
            </p:grpSpPr>
            <p:sp>
              <p:nvSpPr>
                <p:cNvPr id="33846" name="Rectangle 118"/>
                <p:cNvSpPr>
                  <a:spLocks noChangeArrowheads="1"/>
                </p:cNvSpPr>
                <p:nvPr/>
              </p:nvSpPr>
              <p:spPr bwMode="auto">
                <a:xfrm>
                  <a:off x="43" y="2210"/>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a:p>
                  <a:pPr eaLnBrk="0" hangingPunct="0"/>
                  <a:endParaRPr kumimoji="1" lang="en-US" altLang="zh-CN" sz="2400">
                    <a:latin typeface="Times New Roman" panose="02020603050405020304" pitchFamily="18" charset="0"/>
                  </a:endParaRPr>
                </a:p>
              </p:txBody>
            </p:sp>
            <p:sp>
              <p:nvSpPr>
                <p:cNvPr id="33847" name="Rectangle 152"/>
                <p:cNvSpPr>
                  <a:spLocks noChangeArrowheads="1"/>
                </p:cNvSpPr>
                <p:nvPr/>
              </p:nvSpPr>
              <p:spPr bwMode="auto">
                <a:xfrm>
                  <a:off x="0" y="2210"/>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3" name="Group 155"/>
              <p:cNvGrpSpPr/>
              <p:nvPr/>
            </p:nvGrpSpPr>
            <p:grpSpPr bwMode="auto">
              <a:xfrm>
                <a:off x="548" y="2210"/>
                <a:ext cx="807" cy="442"/>
                <a:chOff x="548" y="2210"/>
                <a:chExt cx="807" cy="442"/>
              </a:xfrm>
            </p:grpSpPr>
            <p:sp>
              <p:nvSpPr>
                <p:cNvPr id="33844" name="Rectangle 119"/>
                <p:cNvSpPr>
                  <a:spLocks noChangeArrowheads="1"/>
                </p:cNvSpPr>
                <p:nvPr/>
              </p:nvSpPr>
              <p:spPr bwMode="auto">
                <a:xfrm>
                  <a:off x="591" y="2210"/>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V1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33845" name="Rectangle 154"/>
                <p:cNvSpPr>
                  <a:spLocks noChangeArrowheads="1"/>
                </p:cNvSpPr>
                <p:nvPr/>
              </p:nvSpPr>
              <p:spPr bwMode="auto">
                <a:xfrm>
                  <a:off x="548" y="2210"/>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4" name="Group 157"/>
              <p:cNvGrpSpPr/>
              <p:nvPr/>
            </p:nvGrpSpPr>
            <p:grpSpPr bwMode="auto">
              <a:xfrm>
                <a:off x="1355" y="2210"/>
                <a:ext cx="1052" cy="442"/>
                <a:chOff x="1355" y="2210"/>
                <a:chExt cx="1052" cy="442"/>
              </a:xfrm>
            </p:grpSpPr>
            <p:sp>
              <p:nvSpPr>
                <p:cNvPr id="33842" name="Rectangle 120"/>
                <p:cNvSpPr>
                  <a:spLocks noChangeArrowheads="1"/>
                </p:cNvSpPr>
                <p:nvPr/>
              </p:nvSpPr>
              <p:spPr bwMode="auto">
                <a:xfrm>
                  <a:off x="1398" y="2210"/>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V2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33843" name="Rectangle 156"/>
                <p:cNvSpPr>
                  <a:spLocks noChangeArrowheads="1"/>
                </p:cNvSpPr>
                <p:nvPr/>
              </p:nvSpPr>
              <p:spPr bwMode="auto">
                <a:xfrm>
                  <a:off x="1355" y="2210"/>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5" name="Group 159"/>
              <p:cNvGrpSpPr/>
              <p:nvPr/>
            </p:nvGrpSpPr>
            <p:grpSpPr bwMode="auto">
              <a:xfrm>
                <a:off x="0" y="2652"/>
                <a:ext cx="548" cy="442"/>
                <a:chOff x="0" y="2652"/>
                <a:chExt cx="548" cy="442"/>
              </a:xfrm>
            </p:grpSpPr>
            <p:sp>
              <p:nvSpPr>
                <p:cNvPr id="33840" name="Rectangle 121"/>
                <p:cNvSpPr>
                  <a:spLocks noChangeArrowheads="1"/>
                </p:cNvSpPr>
                <p:nvPr/>
              </p:nvSpPr>
              <p:spPr bwMode="auto">
                <a:xfrm>
                  <a:off x="43" y="2652"/>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Y1</a:t>
                  </a:r>
                  <a:r>
                    <a:rPr kumimoji="1" lang="zh-CN" altLang="en-US" sz="2400">
                      <a:latin typeface="宋体" panose="02010600030101010101" pitchFamily="2" charset="-122"/>
                    </a:rPr>
                    <a:t>（年龄）</a:t>
                  </a:r>
                  <a:endParaRPr kumimoji="1" lang="zh-CN" altLang="en-US" sz="2400">
                    <a:latin typeface="Times New Roman" panose="02020603050405020304" pitchFamily="18" charset="0"/>
                  </a:endParaRPr>
                </a:p>
              </p:txBody>
            </p:sp>
            <p:sp>
              <p:nvSpPr>
                <p:cNvPr id="33841" name="Rectangle 158"/>
                <p:cNvSpPr>
                  <a:spLocks noChangeArrowheads="1"/>
                </p:cNvSpPr>
                <p:nvPr/>
              </p:nvSpPr>
              <p:spPr bwMode="auto">
                <a:xfrm>
                  <a:off x="0" y="2652"/>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6" name="Group 161"/>
              <p:cNvGrpSpPr/>
              <p:nvPr/>
            </p:nvGrpSpPr>
            <p:grpSpPr bwMode="auto">
              <a:xfrm>
                <a:off x="548" y="2652"/>
                <a:ext cx="807" cy="442"/>
                <a:chOff x="548" y="2652"/>
                <a:chExt cx="807" cy="442"/>
              </a:xfrm>
            </p:grpSpPr>
            <p:sp>
              <p:nvSpPr>
                <p:cNvPr id="33838" name="Rectangle 122"/>
                <p:cNvSpPr>
                  <a:spLocks noChangeArrowheads="1"/>
                </p:cNvSpPr>
                <p:nvPr/>
              </p:nvSpPr>
              <p:spPr bwMode="auto">
                <a:xfrm>
                  <a:off x="591" y="2652"/>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0.0491</a:t>
                  </a:r>
                  <a:endParaRPr kumimoji="1" lang="en-US" altLang="zh-CN" sz="2400">
                    <a:latin typeface="Times New Roman" panose="02020603050405020304" pitchFamily="18" charset="0"/>
                  </a:endParaRPr>
                </a:p>
              </p:txBody>
            </p:sp>
            <p:sp>
              <p:nvSpPr>
                <p:cNvPr id="33839" name="Rectangle 160"/>
                <p:cNvSpPr>
                  <a:spLocks noChangeArrowheads="1"/>
                </p:cNvSpPr>
                <p:nvPr/>
              </p:nvSpPr>
              <p:spPr bwMode="auto">
                <a:xfrm>
                  <a:off x="548" y="2652"/>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7" name="Group 163"/>
              <p:cNvGrpSpPr/>
              <p:nvPr/>
            </p:nvGrpSpPr>
            <p:grpSpPr bwMode="auto">
              <a:xfrm>
                <a:off x="1355" y="2652"/>
                <a:ext cx="1052" cy="442"/>
                <a:chOff x="1355" y="2652"/>
                <a:chExt cx="1052" cy="442"/>
              </a:xfrm>
            </p:grpSpPr>
            <p:sp>
              <p:nvSpPr>
                <p:cNvPr id="33836" name="Rectangle 123"/>
                <p:cNvSpPr>
                  <a:spLocks noChangeArrowheads="1"/>
                </p:cNvSpPr>
                <p:nvPr/>
              </p:nvSpPr>
              <p:spPr bwMode="auto">
                <a:xfrm>
                  <a:off x="1398" y="2652"/>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folHlink"/>
                      </a:solidFill>
                      <a:latin typeface="宋体" panose="02010600030101010101" pitchFamily="2" charset="-122"/>
                    </a:rPr>
                    <a:t>1.0003</a:t>
                  </a:r>
                  <a:endParaRPr kumimoji="1" lang="en-US" altLang="zh-CN" sz="2400">
                    <a:latin typeface="Times New Roman" panose="02020603050405020304" pitchFamily="18" charset="0"/>
                  </a:endParaRPr>
                </a:p>
              </p:txBody>
            </p:sp>
            <p:sp>
              <p:nvSpPr>
                <p:cNvPr id="33837" name="Rectangle 162"/>
                <p:cNvSpPr>
                  <a:spLocks noChangeArrowheads="1"/>
                </p:cNvSpPr>
                <p:nvPr/>
              </p:nvSpPr>
              <p:spPr bwMode="auto">
                <a:xfrm>
                  <a:off x="1355" y="2652"/>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8" name="Group 165"/>
              <p:cNvGrpSpPr/>
              <p:nvPr/>
            </p:nvGrpSpPr>
            <p:grpSpPr bwMode="auto">
              <a:xfrm>
                <a:off x="0" y="3094"/>
                <a:ext cx="548" cy="442"/>
                <a:chOff x="0" y="3094"/>
                <a:chExt cx="548" cy="442"/>
              </a:xfrm>
            </p:grpSpPr>
            <p:sp>
              <p:nvSpPr>
                <p:cNvPr id="33834" name="Rectangle 124"/>
                <p:cNvSpPr>
                  <a:spLocks noChangeArrowheads="1"/>
                </p:cNvSpPr>
                <p:nvPr/>
              </p:nvSpPr>
              <p:spPr bwMode="auto">
                <a:xfrm>
                  <a:off x="43" y="3094"/>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Y2</a:t>
                  </a:r>
                  <a:r>
                    <a:rPr kumimoji="1" lang="zh-CN" altLang="en-US" sz="2400">
                      <a:latin typeface="宋体" panose="02010600030101010101" pitchFamily="2" charset="-122"/>
                    </a:rPr>
                    <a:t>（收入）</a:t>
                  </a:r>
                  <a:endParaRPr kumimoji="1" lang="zh-CN" altLang="en-US" sz="2400">
                    <a:latin typeface="Times New Roman" panose="02020603050405020304" pitchFamily="18" charset="0"/>
                  </a:endParaRPr>
                </a:p>
              </p:txBody>
            </p:sp>
            <p:sp>
              <p:nvSpPr>
                <p:cNvPr id="33835" name="Rectangle 164"/>
                <p:cNvSpPr>
                  <a:spLocks noChangeArrowheads="1"/>
                </p:cNvSpPr>
                <p:nvPr/>
              </p:nvSpPr>
              <p:spPr bwMode="auto">
                <a:xfrm>
                  <a:off x="0" y="3094"/>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9" name="Group 167"/>
              <p:cNvGrpSpPr/>
              <p:nvPr/>
            </p:nvGrpSpPr>
            <p:grpSpPr bwMode="auto">
              <a:xfrm>
                <a:off x="548" y="3094"/>
                <a:ext cx="807" cy="442"/>
                <a:chOff x="548" y="3094"/>
                <a:chExt cx="807" cy="442"/>
              </a:xfrm>
            </p:grpSpPr>
            <p:sp>
              <p:nvSpPr>
                <p:cNvPr id="33832" name="Rectangle 125"/>
                <p:cNvSpPr>
                  <a:spLocks noChangeArrowheads="1"/>
                </p:cNvSpPr>
                <p:nvPr/>
              </p:nvSpPr>
              <p:spPr bwMode="auto">
                <a:xfrm>
                  <a:off x="591" y="3094"/>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hlink"/>
                      </a:solidFill>
                      <a:latin typeface="宋体" panose="02010600030101010101" pitchFamily="2" charset="-122"/>
                    </a:rPr>
                    <a:t>0.8975</a:t>
                  </a:r>
                  <a:endParaRPr kumimoji="1" lang="en-US" altLang="zh-CN" sz="2400">
                    <a:latin typeface="Times New Roman" panose="02020603050405020304" pitchFamily="18" charset="0"/>
                  </a:endParaRPr>
                </a:p>
              </p:txBody>
            </p:sp>
            <p:sp>
              <p:nvSpPr>
                <p:cNvPr id="33833" name="Rectangle 166"/>
                <p:cNvSpPr>
                  <a:spLocks noChangeArrowheads="1"/>
                </p:cNvSpPr>
                <p:nvPr/>
              </p:nvSpPr>
              <p:spPr bwMode="auto">
                <a:xfrm>
                  <a:off x="548" y="3094"/>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20" name="Group 169"/>
              <p:cNvGrpSpPr/>
              <p:nvPr/>
            </p:nvGrpSpPr>
            <p:grpSpPr bwMode="auto">
              <a:xfrm>
                <a:off x="1355" y="3094"/>
                <a:ext cx="1052" cy="442"/>
                <a:chOff x="1355" y="3094"/>
                <a:chExt cx="1052" cy="442"/>
              </a:xfrm>
            </p:grpSpPr>
            <p:sp>
              <p:nvSpPr>
                <p:cNvPr id="33830" name="Rectangle 126"/>
                <p:cNvSpPr>
                  <a:spLocks noChangeArrowheads="1"/>
                </p:cNvSpPr>
                <p:nvPr/>
              </p:nvSpPr>
              <p:spPr bwMode="auto">
                <a:xfrm>
                  <a:off x="1398" y="3094"/>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-0.5837</a:t>
                  </a:r>
                  <a:endParaRPr kumimoji="1" lang="en-US" altLang="zh-CN" sz="2400">
                    <a:latin typeface="Times New Roman" panose="02020603050405020304" pitchFamily="18" charset="0"/>
                  </a:endParaRPr>
                </a:p>
              </p:txBody>
            </p:sp>
            <p:sp>
              <p:nvSpPr>
                <p:cNvPr id="33831" name="Rectangle 168"/>
                <p:cNvSpPr>
                  <a:spLocks noChangeArrowheads="1"/>
                </p:cNvSpPr>
                <p:nvPr/>
              </p:nvSpPr>
              <p:spPr bwMode="auto">
                <a:xfrm>
                  <a:off x="1355" y="3094"/>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21" name="Group 171"/>
              <p:cNvGrpSpPr/>
              <p:nvPr/>
            </p:nvGrpSpPr>
            <p:grpSpPr bwMode="auto">
              <a:xfrm>
                <a:off x="0" y="3536"/>
                <a:ext cx="548" cy="442"/>
                <a:chOff x="0" y="3536"/>
                <a:chExt cx="548" cy="442"/>
              </a:xfrm>
            </p:grpSpPr>
            <p:sp>
              <p:nvSpPr>
                <p:cNvPr id="33828" name="Rectangle 127"/>
                <p:cNvSpPr>
                  <a:spLocks noChangeArrowheads="1"/>
                </p:cNvSpPr>
                <p:nvPr/>
              </p:nvSpPr>
              <p:spPr bwMode="auto">
                <a:xfrm>
                  <a:off x="43" y="3536"/>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anose="02010600030101010101" pitchFamily="2" charset="-122"/>
                    </a:rPr>
                    <a:t>Y3</a:t>
                  </a:r>
                  <a:r>
                    <a:rPr kumimoji="1" lang="zh-CN" altLang="en-US" sz="2400">
                      <a:latin typeface="宋体" panose="02010600030101010101" pitchFamily="2" charset="-122"/>
                    </a:rPr>
                    <a:t>（文化）</a:t>
                  </a:r>
                  <a:endParaRPr kumimoji="1" lang="zh-CN" altLang="en-US" sz="2400">
                    <a:latin typeface="Times New Roman" panose="02020603050405020304" pitchFamily="18" charset="0"/>
                  </a:endParaRPr>
                </a:p>
              </p:txBody>
            </p:sp>
            <p:sp>
              <p:nvSpPr>
                <p:cNvPr id="33829" name="Rectangle 170"/>
                <p:cNvSpPr>
                  <a:spLocks noChangeArrowheads="1"/>
                </p:cNvSpPr>
                <p:nvPr/>
              </p:nvSpPr>
              <p:spPr bwMode="auto">
                <a:xfrm>
                  <a:off x="0" y="3536"/>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22" name="Group 173"/>
              <p:cNvGrpSpPr/>
              <p:nvPr/>
            </p:nvGrpSpPr>
            <p:grpSpPr bwMode="auto">
              <a:xfrm>
                <a:off x="548" y="3536"/>
                <a:ext cx="807" cy="442"/>
                <a:chOff x="548" y="3536"/>
                <a:chExt cx="807" cy="442"/>
              </a:xfrm>
            </p:grpSpPr>
            <p:sp>
              <p:nvSpPr>
                <p:cNvPr id="33826" name="Rectangle 128"/>
                <p:cNvSpPr>
                  <a:spLocks noChangeArrowheads="1"/>
                </p:cNvSpPr>
                <p:nvPr/>
              </p:nvSpPr>
              <p:spPr bwMode="auto">
                <a:xfrm>
                  <a:off x="591" y="3536"/>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anose="02010600030101010101" pitchFamily="2" charset="-122"/>
                    </a:rPr>
                    <a:t>0.1900</a:t>
                  </a:r>
                  <a:endParaRPr kumimoji="1" lang="en-US" altLang="zh-CN" sz="2400">
                    <a:latin typeface="Times New Roman" panose="02020603050405020304" pitchFamily="18" charset="0"/>
                  </a:endParaRPr>
                </a:p>
              </p:txBody>
            </p:sp>
            <p:sp>
              <p:nvSpPr>
                <p:cNvPr id="33827" name="Rectangle 172"/>
                <p:cNvSpPr>
                  <a:spLocks noChangeArrowheads="1"/>
                </p:cNvSpPr>
                <p:nvPr/>
              </p:nvSpPr>
              <p:spPr bwMode="auto">
                <a:xfrm>
                  <a:off x="548" y="3536"/>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23" name="Group 175"/>
              <p:cNvGrpSpPr/>
              <p:nvPr/>
            </p:nvGrpSpPr>
            <p:grpSpPr bwMode="auto">
              <a:xfrm>
                <a:off x="1355" y="3536"/>
                <a:ext cx="1052" cy="442"/>
                <a:chOff x="1355" y="3536"/>
                <a:chExt cx="1052" cy="442"/>
              </a:xfrm>
            </p:grpSpPr>
            <p:sp>
              <p:nvSpPr>
                <p:cNvPr id="33824" name="Rectangle 129"/>
                <p:cNvSpPr>
                  <a:spLocks noChangeArrowheads="1"/>
                </p:cNvSpPr>
                <p:nvPr/>
              </p:nvSpPr>
              <p:spPr bwMode="auto">
                <a:xfrm>
                  <a:off x="1398" y="3536"/>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anose="02010600030101010101" pitchFamily="2" charset="-122"/>
                    </a:rPr>
                    <a:t>0.2956</a:t>
                  </a:r>
                  <a:endParaRPr kumimoji="1" lang="en-US" altLang="zh-CN" sz="2400">
                    <a:latin typeface="Times New Roman" panose="02020603050405020304" pitchFamily="18" charset="0"/>
                  </a:endParaRPr>
                </a:p>
              </p:txBody>
            </p:sp>
            <p:sp>
              <p:nvSpPr>
                <p:cNvPr id="33825" name="Rectangle 174"/>
                <p:cNvSpPr>
                  <a:spLocks noChangeArrowheads="1"/>
                </p:cNvSpPr>
                <p:nvPr/>
              </p:nvSpPr>
              <p:spPr bwMode="auto">
                <a:xfrm>
                  <a:off x="1355" y="3536"/>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33800" name="Rectangle 177"/>
            <p:cNvSpPr>
              <a:spLocks noChangeArrowheads="1"/>
            </p:cNvSpPr>
            <p:nvPr/>
          </p:nvSpPr>
          <p:spPr bwMode="auto">
            <a:xfrm>
              <a:off x="-3" y="-3"/>
              <a:ext cx="2413" cy="398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zh-CN" b="1"/>
            </a:p>
          </p:txBody>
        </p:sp>
      </p:grpSp>
      <p:graphicFrame>
        <p:nvGraphicFramePr>
          <p:cNvPr id="33795" name="Object 276"/>
          <p:cNvGraphicFramePr>
            <a:graphicFrameLocks noChangeAspect="1"/>
          </p:cNvGraphicFramePr>
          <p:nvPr/>
        </p:nvGraphicFramePr>
        <p:xfrm>
          <a:off x="304800" y="5410200"/>
          <a:ext cx="3238500" cy="393700"/>
        </p:xfrm>
        <a:graphic>
          <a:graphicData uri="http://schemas.openxmlformats.org/presentationml/2006/ole">
            <mc:AlternateContent xmlns:mc="http://schemas.openxmlformats.org/markup-compatibility/2006">
              <mc:Choice xmlns:v="urn:schemas-microsoft-com:vml" Requires="v">
                <p:oleObj spid="_x0000_s19478" name="Equation" r:id="rId1" imgW="3238500" imgH="393700" progId="Equation.3">
                  <p:embed/>
                </p:oleObj>
              </mc:Choice>
              <mc:Fallback>
                <p:oleObj name="Equation" r:id="rId1" imgW="3238500" imgH="393700" progId="Equation.3">
                  <p:embed/>
                  <p:pic>
                    <p:nvPicPr>
                      <p:cNvPr id="0" name="Object 2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410200"/>
                        <a:ext cx="3238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6" name="Object 277"/>
          <p:cNvGraphicFramePr>
            <a:graphicFrameLocks noChangeAspect="1"/>
          </p:cNvGraphicFramePr>
          <p:nvPr/>
        </p:nvGraphicFramePr>
        <p:xfrm>
          <a:off x="304800" y="6096000"/>
          <a:ext cx="3454400" cy="393700"/>
        </p:xfrm>
        <a:graphic>
          <a:graphicData uri="http://schemas.openxmlformats.org/presentationml/2006/ole">
            <mc:AlternateContent xmlns:mc="http://schemas.openxmlformats.org/markup-compatibility/2006">
              <mc:Choice xmlns:v="urn:schemas-microsoft-com:vml" Requires="v">
                <p:oleObj spid="_x0000_s19479" name="Equation" r:id="rId3" imgW="3454400" imgH="393700" progId="Equation.3">
                  <p:embed/>
                </p:oleObj>
              </mc:Choice>
              <mc:Fallback>
                <p:oleObj name="Equation" r:id="rId3" imgW="3454400" imgH="393700" progId="Equation.3">
                  <p:embed/>
                  <p:pic>
                    <p:nvPicPr>
                      <p:cNvPr id="0" name="Object 2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096000"/>
                        <a:ext cx="3454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7" name="Object 278"/>
          <p:cNvGraphicFramePr>
            <a:graphicFrameLocks noChangeAspect="1"/>
          </p:cNvGraphicFramePr>
          <p:nvPr/>
        </p:nvGraphicFramePr>
        <p:xfrm>
          <a:off x="4114800" y="5410200"/>
          <a:ext cx="4775200" cy="393700"/>
        </p:xfrm>
        <a:graphic>
          <a:graphicData uri="http://schemas.openxmlformats.org/presentationml/2006/ole">
            <mc:AlternateContent xmlns:mc="http://schemas.openxmlformats.org/markup-compatibility/2006">
              <mc:Choice xmlns:v="urn:schemas-microsoft-com:vml" Requires="v">
                <p:oleObj spid="_x0000_s19480" name="Equation" r:id="rId5" imgW="4775200" imgH="393700" progId="Equation.3">
                  <p:embed/>
                </p:oleObj>
              </mc:Choice>
              <mc:Fallback>
                <p:oleObj name="Equation" r:id="rId5" imgW="4775200" imgH="393700" progId="Equation.3">
                  <p:embed/>
                  <p:pic>
                    <p:nvPicPr>
                      <p:cNvPr id="0" name="Object 2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5410200"/>
                        <a:ext cx="47752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8" name="Object 279"/>
          <p:cNvGraphicFramePr>
            <a:graphicFrameLocks noChangeAspect="1"/>
          </p:cNvGraphicFramePr>
          <p:nvPr/>
        </p:nvGraphicFramePr>
        <p:xfrm>
          <a:off x="4095750" y="6096000"/>
          <a:ext cx="4800600" cy="393700"/>
        </p:xfrm>
        <a:graphic>
          <a:graphicData uri="http://schemas.openxmlformats.org/presentationml/2006/ole">
            <mc:AlternateContent xmlns:mc="http://schemas.openxmlformats.org/markup-compatibility/2006">
              <mc:Choice xmlns:v="urn:schemas-microsoft-com:vml" Requires="v">
                <p:oleObj spid="_x0000_s19481" name="Equation" r:id="rId7" imgW="4800600" imgH="393700" progId="Equation.3">
                  <p:embed/>
                </p:oleObj>
              </mc:Choice>
              <mc:Fallback>
                <p:oleObj name="Equation" r:id="rId7" imgW="4800600" imgH="393700" progId="Equation.3">
                  <p:embed/>
                  <p:pic>
                    <p:nvPicPr>
                      <p:cNvPr id="0" name="Object 2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5750" y="6096000"/>
                        <a:ext cx="4800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E1ED56BA-6171-4701-B59B-69F9106F834B}" type="slidenum">
              <a:rPr lang="en-US" altLang="zh-CN" sz="1400" smtClean="0"/>
            </a:fld>
            <a:endParaRPr lang="en-US" altLang="zh-CN" sz="1400"/>
          </a:p>
        </p:txBody>
      </p:sp>
      <p:sp>
        <p:nvSpPr>
          <p:cNvPr id="1039" name="Text Box 2"/>
          <p:cNvSpPr txBox="1">
            <a:spLocks noChangeArrowheads="1"/>
          </p:cNvSpPr>
          <p:nvPr/>
        </p:nvSpPr>
        <p:spPr bwMode="auto">
          <a:xfrm>
            <a:off x="520700" y="404813"/>
            <a:ext cx="8102600" cy="70802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4000" b="1" dirty="0">
                <a:solidFill>
                  <a:schemeClr val="tx2"/>
                </a:solidFill>
                <a:latin typeface="+mj-lt"/>
                <a:ea typeface="+mj-ea"/>
                <a:cs typeface="+mj-cs"/>
              </a:rPr>
              <a:t>第一节     典型相关分析的基本思想</a:t>
            </a:r>
            <a:endParaRPr lang="zh-CN" altLang="en-US" sz="4000" b="1" dirty="0">
              <a:solidFill>
                <a:schemeClr val="tx2"/>
              </a:solidFill>
              <a:latin typeface="+mj-lt"/>
              <a:ea typeface="+mj-ea"/>
              <a:cs typeface="+mj-cs"/>
            </a:endParaRPr>
          </a:p>
        </p:txBody>
      </p:sp>
      <p:sp>
        <p:nvSpPr>
          <p:cNvPr id="7172" name="Text Box 3"/>
          <p:cNvSpPr txBox="1">
            <a:spLocks noChangeArrowheads="1"/>
          </p:cNvSpPr>
          <p:nvPr/>
        </p:nvSpPr>
        <p:spPr bwMode="auto">
          <a:xfrm>
            <a:off x="517525" y="1336675"/>
            <a:ext cx="8108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kumimoji="1" lang="en-US" altLang="zh-CN" sz="2400">
                <a:latin typeface="Times New Roman" panose="02020603050405020304" pitchFamily="18" charset="0"/>
              </a:rPr>
              <a:t>        </a:t>
            </a:r>
            <a:r>
              <a:rPr kumimoji="1" lang="zh-CN" altLang="en-US" sz="2400">
                <a:latin typeface="Times New Roman" panose="02020603050405020304" pitchFamily="18" charset="0"/>
              </a:rPr>
              <a:t>当研究两个变量</a:t>
            </a:r>
            <a:r>
              <a:rPr kumimoji="1" lang="en-US" altLang="zh-CN" sz="2400">
                <a:latin typeface="Times New Roman" panose="02020603050405020304" pitchFamily="18" charset="0"/>
              </a:rPr>
              <a:t>x</a:t>
            </a:r>
            <a:r>
              <a:rPr kumimoji="1" lang="zh-CN" altLang="en-US" sz="2400">
                <a:latin typeface="Times New Roman" panose="02020603050405020304" pitchFamily="18" charset="0"/>
              </a:rPr>
              <a:t>与</a:t>
            </a:r>
            <a:r>
              <a:rPr kumimoji="1" lang="en-US" altLang="zh-CN" sz="2400">
                <a:latin typeface="Times New Roman" panose="02020603050405020304" pitchFamily="18" charset="0"/>
              </a:rPr>
              <a:t>y</a:t>
            </a:r>
            <a:r>
              <a:rPr kumimoji="1" lang="zh-CN" altLang="en-US" sz="2400">
                <a:latin typeface="Times New Roman" panose="02020603050405020304" pitchFamily="18" charset="0"/>
              </a:rPr>
              <a:t>之间的相关关系时，</a:t>
            </a:r>
            <a:r>
              <a:rPr kumimoji="1" lang="zh-CN" altLang="en-US" sz="2400">
                <a:solidFill>
                  <a:srgbClr val="FF0066"/>
                </a:solidFill>
                <a:latin typeface="Times New Roman" panose="02020603050405020304" pitchFamily="18" charset="0"/>
              </a:rPr>
              <a:t>相关系数</a:t>
            </a:r>
            <a:r>
              <a:rPr kumimoji="1" lang="zh-CN" altLang="en-US" sz="2400">
                <a:latin typeface="Times New Roman" panose="02020603050405020304" pitchFamily="18" charset="0"/>
              </a:rPr>
              <a:t>是最</a:t>
            </a:r>
            <a:endParaRPr kumimoji="1" lang="zh-CN" altLang="en-US" sz="2400">
              <a:latin typeface="Times New Roman" panose="02020603050405020304" pitchFamily="18" charset="0"/>
            </a:endParaRPr>
          </a:p>
          <a:p>
            <a:r>
              <a:rPr kumimoji="1" lang="zh-CN" altLang="en-US" sz="2400">
                <a:latin typeface="Times New Roman" panose="02020603050405020304" pitchFamily="18" charset="0"/>
              </a:rPr>
              <a:t>常用的度量。</a:t>
            </a:r>
            <a:endParaRPr kumimoji="1" lang="zh-CN" altLang="en-US" sz="2400">
              <a:latin typeface="Times New Roman" panose="02020603050405020304" pitchFamily="18" charset="0"/>
            </a:endParaRPr>
          </a:p>
        </p:txBody>
      </p:sp>
      <p:graphicFrame>
        <p:nvGraphicFramePr>
          <p:cNvPr id="7173" name="Object 4"/>
          <p:cNvGraphicFramePr>
            <a:graphicFrameLocks noChangeAspect="1"/>
          </p:cNvGraphicFramePr>
          <p:nvPr/>
        </p:nvGraphicFramePr>
        <p:xfrm>
          <a:off x="3048000" y="2057400"/>
          <a:ext cx="2514600" cy="1001713"/>
        </p:xfrm>
        <a:graphic>
          <a:graphicData uri="http://schemas.openxmlformats.org/presentationml/2006/ole">
            <mc:AlternateContent xmlns:mc="http://schemas.openxmlformats.org/markup-compatibility/2006">
              <mc:Choice xmlns:v="urn:schemas-microsoft-com:vml" Requires="v">
                <p:oleObj spid="_x0000_s1086" name="Equation" r:id="rId1" imgW="1180465" imgH="469900" progId="Equation.3">
                  <p:embed/>
                </p:oleObj>
              </mc:Choice>
              <mc:Fallback>
                <p:oleObj name="Equation" r:id="rId1" imgW="1180465" imgH="469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057400"/>
                        <a:ext cx="2514600" cy="100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 name="Text Box 5"/>
          <p:cNvSpPr txBox="1">
            <a:spLocks noChangeArrowheads="1"/>
          </p:cNvSpPr>
          <p:nvPr/>
        </p:nvSpPr>
        <p:spPr bwMode="auto">
          <a:xfrm>
            <a:off x="1203325" y="3241675"/>
            <a:ext cx="536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kumimoji="1" lang="zh-CN" altLang="en-US" sz="2400">
                <a:latin typeface="Times New Roman" panose="02020603050405020304" pitchFamily="18" charset="0"/>
              </a:rPr>
              <a:t>如何研究</a:t>
            </a:r>
            <a:r>
              <a:rPr kumimoji="1" lang="zh-CN" altLang="en-US" sz="2400">
                <a:solidFill>
                  <a:srgbClr val="FF0066"/>
                </a:solidFill>
                <a:latin typeface="Times New Roman" panose="02020603050405020304" pitchFamily="18" charset="0"/>
              </a:rPr>
              <a:t>两组</a:t>
            </a:r>
            <a:r>
              <a:rPr kumimoji="1" lang="zh-CN" altLang="en-US" sz="2400">
                <a:latin typeface="Times New Roman" panose="02020603050405020304" pitchFamily="18" charset="0"/>
              </a:rPr>
              <a:t>变量之间的</a:t>
            </a:r>
            <a:r>
              <a:rPr kumimoji="1" lang="zh-CN" altLang="en-US" sz="2400" u="sng">
                <a:latin typeface="Times New Roman" panose="02020603050405020304" pitchFamily="18" charset="0"/>
                <a:ea typeface="华文中宋" panose="02010600040101010101" pitchFamily="2" charset="-122"/>
              </a:rPr>
              <a:t>相关关系</a:t>
            </a:r>
            <a:r>
              <a:rPr kumimoji="1" lang="zh-CN" altLang="en-US" sz="2400">
                <a:latin typeface="Times New Roman" panose="02020603050405020304" pitchFamily="18" charset="0"/>
              </a:rPr>
              <a:t>呢？</a:t>
            </a:r>
            <a:endParaRPr kumimoji="1" lang="zh-CN" altLang="en-US" sz="2400">
              <a:latin typeface="Times New Roman" panose="02020603050405020304" pitchFamily="18" charset="0"/>
            </a:endParaRPr>
          </a:p>
        </p:txBody>
      </p:sp>
      <p:graphicFrame>
        <p:nvGraphicFramePr>
          <p:cNvPr id="7175" name="Object 6"/>
          <p:cNvGraphicFramePr>
            <a:graphicFrameLocks noChangeAspect="1"/>
          </p:cNvGraphicFramePr>
          <p:nvPr/>
        </p:nvGraphicFramePr>
        <p:xfrm>
          <a:off x="2362200" y="3657600"/>
          <a:ext cx="428625" cy="609600"/>
        </p:xfrm>
        <a:graphic>
          <a:graphicData uri="http://schemas.openxmlformats.org/presentationml/2006/ole">
            <mc:AlternateContent xmlns:mc="http://schemas.openxmlformats.org/markup-compatibility/2006">
              <mc:Choice xmlns:v="urn:schemas-microsoft-com:vml" Requires="v">
                <p:oleObj spid="_x0000_s1087" name="Equation" r:id="rId3" imgW="152400" imgH="215900" progId="Equation.3">
                  <p:embed/>
                </p:oleObj>
              </mc:Choice>
              <mc:Fallback>
                <p:oleObj name="Equation" r:id="rId3" imgW="152400" imgH="2159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657600"/>
                        <a:ext cx="42862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 name="Object 7"/>
          <p:cNvGraphicFramePr>
            <a:graphicFrameLocks noChangeAspect="1"/>
          </p:cNvGraphicFramePr>
          <p:nvPr/>
        </p:nvGraphicFramePr>
        <p:xfrm>
          <a:off x="2362200" y="4114800"/>
          <a:ext cx="407988" cy="533400"/>
        </p:xfrm>
        <a:graphic>
          <a:graphicData uri="http://schemas.openxmlformats.org/presentationml/2006/ole">
            <mc:AlternateContent xmlns:mc="http://schemas.openxmlformats.org/markup-compatibility/2006">
              <mc:Choice xmlns:v="urn:schemas-microsoft-com:vml" Requires="v">
                <p:oleObj spid="_x0000_s1088" name="Equation" r:id="rId5" imgW="165100" imgH="215900" progId="Equation.3">
                  <p:embed/>
                </p:oleObj>
              </mc:Choice>
              <mc:Fallback>
                <p:oleObj name="Equation" r:id="rId5" imgW="165100" imgH="2159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114800"/>
                        <a:ext cx="4079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 name="Object 8"/>
          <p:cNvGraphicFramePr>
            <a:graphicFrameLocks noChangeAspect="1"/>
          </p:cNvGraphicFramePr>
          <p:nvPr/>
        </p:nvGraphicFramePr>
        <p:xfrm>
          <a:off x="2362200" y="4495800"/>
          <a:ext cx="439738" cy="609600"/>
        </p:xfrm>
        <a:graphic>
          <a:graphicData uri="http://schemas.openxmlformats.org/presentationml/2006/ole">
            <mc:AlternateContent xmlns:mc="http://schemas.openxmlformats.org/markup-compatibility/2006">
              <mc:Choice xmlns:v="urn:schemas-microsoft-com:vml" Requires="v">
                <p:oleObj spid="_x0000_s1089" name="Equation" r:id="rId7" imgW="165100" imgH="228600" progId="Equation.3">
                  <p:embed/>
                </p:oleObj>
              </mc:Choice>
              <mc:Fallback>
                <p:oleObj name="Equation" r:id="rId7" imgW="165100" imgH="2286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4495800"/>
                        <a:ext cx="439738"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8" name="Object 9"/>
          <p:cNvGraphicFramePr>
            <a:graphicFrameLocks noChangeAspect="1"/>
          </p:cNvGraphicFramePr>
          <p:nvPr/>
        </p:nvGraphicFramePr>
        <p:xfrm>
          <a:off x="3200400" y="3810000"/>
          <a:ext cx="409575" cy="533400"/>
        </p:xfrm>
        <a:graphic>
          <a:graphicData uri="http://schemas.openxmlformats.org/presentationml/2006/ole">
            <mc:AlternateContent xmlns:mc="http://schemas.openxmlformats.org/markup-compatibility/2006">
              <mc:Choice xmlns:v="urn:schemas-microsoft-com:vml" Requires="v">
                <p:oleObj spid="_x0000_s1090" name="Equation" r:id="rId9" imgW="165100" imgH="215900" progId="Equation.3">
                  <p:embed/>
                </p:oleObj>
              </mc:Choice>
              <mc:Fallback>
                <p:oleObj name="Equation" r:id="rId9" imgW="165100" imgH="2159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3810000"/>
                        <a:ext cx="4095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9" name="Object 10"/>
          <p:cNvGraphicFramePr>
            <a:graphicFrameLocks noChangeAspect="1"/>
          </p:cNvGraphicFramePr>
          <p:nvPr/>
        </p:nvGraphicFramePr>
        <p:xfrm>
          <a:off x="3200400" y="4343400"/>
          <a:ext cx="376238" cy="457200"/>
        </p:xfrm>
        <a:graphic>
          <a:graphicData uri="http://schemas.openxmlformats.org/presentationml/2006/ole">
            <mc:AlternateContent xmlns:mc="http://schemas.openxmlformats.org/markup-compatibility/2006">
              <mc:Choice xmlns:v="urn:schemas-microsoft-com:vml" Requires="v">
                <p:oleObj spid="_x0000_s1091" name="Equation" r:id="rId11" imgW="177800" imgH="215900" progId="Equation.3">
                  <p:embed/>
                </p:oleObj>
              </mc:Choice>
              <mc:Fallback>
                <p:oleObj name="Equation" r:id="rId11" imgW="177800" imgH="2159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0" y="4343400"/>
                        <a:ext cx="3762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0" name="Text Box 11"/>
          <p:cNvSpPr txBox="1">
            <a:spLocks noChangeArrowheads="1"/>
          </p:cNvSpPr>
          <p:nvPr/>
        </p:nvSpPr>
        <p:spPr bwMode="auto">
          <a:xfrm>
            <a:off x="1143000" y="5410200"/>
            <a:ext cx="6721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kumimoji="1" lang="zh-CN" altLang="en-US" sz="2400">
                <a:latin typeface="Times New Roman" panose="02020603050405020304" pitchFamily="18" charset="0"/>
              </a:rPr>
              <a:t>如何进一步确定两组变量在</a:t>
            </a:r>
            <a:r>
              <a:rPr kumimoji="1" lang="zh-CN" altLang="en-US" sz="2400" u="sng">
                <a:solidFill>
                  <a:srgbClr val="FF0000"/>
                </a:solidFill>
                <a:latin typeface="Times New Roman" panose="02020603050405020304" pitchFamily="18" charset="0"/>
              </a:rPr>
              <a:t>整体</a:t>
            </a:r>
            <a:r>
              <a:rPr kumimoji="1" lang="zh-CN" altLang="en-US" sz="2400">
                <a:latin typeface="Times New Roman" panose="02020603050405020304" pitchFamily="18" charset="0"/>
              </a:rPr>
              <a:t>上的</a:t>
            </a:r>
            <a:r>
              <a:rPr kumimoji="1" lang="zh-CN" altLang="en-US" sz="2400" u="sng">
                <a:latin typeface="Times New Roman" panose="02020603050405020304" pitchFamily="18" charset="0"/>
              </a:rPr>
              <a:t>相关程度</a:t>
            </a:r>
            <a:r>
              <a:rPr kumimoji="1" lang="zh-CN" altLang="en-US" sz="2400">
                <a:latin typeface="Times New Roman" panose="02020603050405020304" pitchFamily="18" charset="0"/>
              </a:rPr>
              <a:t>呢？</a:t>
            </a:r>
            <a:endParaRPr kumimoji="1" lang="zh-CN" altLang="en-US" sz="2400">
              <a:latin typeface="Times New Roman" panose="02020603050405020304" pitchFamily="18" charset="0"/>
            </a:endParaRPr>
          </a:p>
        </p:txBody>
      </p:sp>
      <p:graphicFrame>
        <p:nvGraphicFramePr>
          <p:cNvPr id="7181" name="Object 12"/>
          <p:cNvGraphicFramePr>
            <a:graphicFrameLocks noChangeAspect="1"/>
          </p:cNvGraphicFramePr>
          <p:nvPr/>
        </p:nvGraphicFramePr>
        <p:xfrm>
          <a:off x="4800600" y="3733800"/>
          <a:ext cx="533400" cy="508000"/>
        </p:xfrm>
        <a:graphic>
          <a:graphicData uri="http://schemas.openxmlformats.org/presentationml/2006/ole">
            <mc:AlternateContent xmlns:mc="http://schemas.openxmlformats.org/markup-compatibility/2006">
              <mc:Choice xmlns:v="urn:schemas-microsoft-com:vml" Requires="v">
                <p:oleObj spid="_x0000_s1092" name="Equation" r:id="rId13" imgW="254000" imgH="241300" progId="Equation.3">
                  <p:embed/>
                </p:oleObj>
              </mc:Choice>
              <mc:Fallback>
                <p:oleObj name="Equation" r:id="rId13" imgW="254000" imgH="2413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600" y="3733800"/>
                        <a:ext cx="533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2" name="Object 13"/>
          <p:cNvGraphicFramePr>
            <a:graphicFrameLocks noChangeAspect="1"/>
          </p:cNvGraphicFramePr>
          <p:nvPr/>
        </p:nvGraphicFramePr>
        <p:xfrm>
          <a:off x="5638800" y="3733800"/>
          <a:ext cx="560388" cy="508000"/>
        </p:xfrm>
        <a:graphic>
          <a:graphicData uri="http://schemas.openxmlformats.org/presentationml/2006/ole">
            <mc:AlternateContent xmlns:mc="http://schemas.openxmlformats.org/markup-compatibility/2006">
              <mc:Choice xmlns:v="urn:schemas-microsoft-com:vml" Requires="v">
                <p:oleObj spid="_x0000_s1093" name="Equation" r:id="rId15" imgW="266700" imgH="241300" progId="Equation.3">
                  <p:embed/>
                </p:oleObj>
              </mc:Choice>
              <mc:Fallback>
                <p:oleObj name="Equation" r:id="rId15" imgW="266700" imgH="24130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38800" y="3733800"/>
                        <a:ext cx="5603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3" name="Object 14"/>
          <p:cNvGraphicFramePr>
            <a:graphicFrameLocks noChangeAspect="1"/>
          </p:cNvGraphicFramePr>
          <p:nvPr/>
        </p:nvGraphicFramePr>
        <p:xfrm>
          <a:off x="4800600" y="4191000"/>
          <a:ext cx="560388" cy="508000"/>
        </p:xfrm>
        <a:graphic>
          <a:graphicData uri="http://schemas.openxmlformats.org/presentationml/2006/ole">
            <mc:AlternateContent xmlns:mc="http://schemas.openxmlformats.org/markup-compatibility/2006">
              <mc:Choice xmlns:v="urn:schemas-microsoft-com:vml" Requires="v">
                <p:oleObj spid="_x0000_s1094" name="公式" r:id="rId17" imgW="266700" imgH="241300" progId="Equation.3">
                  <p:embed/>
                </p:oleObj>
              </mc:Choice>
              <mc:Fallback>
                <p:oleObj name="公式" r:id="rId17" imgW="266700" imgH="24130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0600" y="4191000"/>
                        <a:ext cx="5603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4" name="Object 15"/>
          <p:cNvGraphicFramePr>
            <a:graphicFrameLocks noChangeAspect="1"/>
          </p:cNvGraphicFramePr>
          <p:nvPr/>
        </p:nvGraphicFramePr>
        <p:xfrm>
          <a:off x="5638800" y="4191000"/>
          <a:ext cx="560388" cy="508000"/>
        </p:xfrm>
        <a:graphic>
          <a:graphicData uri="http://schemas.openxmlformats.org/presentationml/2006/ole">
            <mc:AlternateContent xmlns:mc="http://schemas.openxmlformats.org/markup-compatibility/2006">
              <mc:Choice xmlns:v="urn:schemas-microsoft-com:vml" Requires="v">
                <p:oleObj spid="_x0000_s1095" name="Equation" r:id="rId19" imgW="266700" imgH="241300" progId="Equation.3">
                  <p:embed/>
                </p:oleObj>
              </mc:Choice>
              <mc:Fallback>
                <p:oleObj name="Equation" r:id="rId19" imgW="266700" imgH="241300" progId="Equation.3">
                  <p:embed/>
                  <p:pic>
                    <p:nvPicPr>
                      <p:cNvPr id="0"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38800" y="4191000"/>
                        <a:ext cx="5603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5" name="Object 16"/>
          <p:cNvGraphicFramePr>
            <a:graphicFrameLocks noChangeAspect="1"/>
          </p:cNvGraphicFramePr>
          <p:nvPr/>
        </p:nvGraphicFramePr>
        <p:xfrm>
          <a:off x="4724400" y="4648200"/>
          <a:ext cx="533400" cy="508000"/>
        </p:xfrm>
        <a:graphic>
          <a:graphicData uri="http://schemas.openxmlformats.org/presentationml/2006/ole">
            <mc:AlternateContent xmlns:mc="http://schemas.openxmlformats.org/markup-compatibility/2006">
              <mc:Choice xmlns:v="urn:schemas-microsoft-com:vml" Requires="v">
                <p:oleObj spid="_x0000_s1096" name="Equation" r:id="rId21" imgW="254000" imgH="241300" progId="Equation.3">
                  <p:embed/>
                </p:oleObj>
              </mc:Choice>
              <mc:Fallback>
                <p:oleObj name="Equation" r:id="rId21" imgW="254000" imgH="241300" progId="Equation.3">
                  <p:embed/>
                  <p:pic>
                    <p:nvPicPr>
                      <p:cNvPr id="0" name="Object 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24400" y="4648200"/>
                        <a:ext cx="533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6" name="Object 17"/>
          <p:cNvGraphicFramePr>
            <a:graphicFrameLocks noChangeAspect="1"/>
          </p:cNvGraphicFramePr>
          <p:nvPr/>
        </p:nvGraphicFramePr>
        <p:xfrm>
          <a:off x="5638800" y="4724400"/>
          <a:ext cx="558800" cy="508000"/>
        </p:xfrm>
        <a:graphic>
          <a:graphicData uri="http://schemas.openxmlformats.org/presentationml/2006/ole">
            <mc:AlternateContent xmlns:mc="http://schemas.openxmlformats.org/markup-compatibility/2006">
              <mc:Choice xmlns:v="urn:schemas-microsoft-com:vml" Requires="v">
                <p:oleObj spid="_x0000_s1097" name="Equation" r:id="rId23" imgW="266700" imgH="241300" progId="Equation.3">
                  <p:embed/>
                </p:oleObj>
              </mc:Choice>
              <mc:Fallback>
                <p:oleObj name="Equation" r:id="rId23" imgW="266700" imgH="241300" progId="Equation.3">
                  <p:embed/>
                  <p:pic>
                    <p:nvPicPr>
                      <p:cNvPr id="0" name="Object 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38800" y="4724400"/>
                        <a:ext cx="5588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lstStyle/>
          <a:p>
            <a:pPr eaLnBrk="1" hangingPunct="1"/>
            <a:r>
              <a:rPr lang="zh-CN" altLang="en-US" sz="3200"/>
              <a:t>三、典型变量的性质</a:t>
            </a:r>
            <a:br>
              <a:rPr lang="zh-CN" altLang="en-US" sz="3200"/>
            </a:br>
            <a:endParaRPr lang="zh-CN" altLang="en-US" sz="3200"/>
          </a:p>
        </p:txBody>
      </p:sp>
      <p:sp>
        <p:nvSpPr>
          <p:cNvPr id="34819" name="Rectangle 3"/>
          <p:cNvSpPr>
            <a:spLocks noGrp="1" noRot="1" noChangeArrowheads="1"/>
          </p:cNvSpPr>
          <p:nvPr>
            <p:ph type="body" sz="half" idx="1"/>
          </p:nvPr>
        </p:nvSpPr>
        <p:spPr>
          <a:xfrm>
            <a:off x="323850" y="1268413"/>
            <a:ext cx="6718300" cy="4498975"/>
          </a:xfrm>
        </p:spPr>
        <p:txBody>
          <a:bodyPr/>
          <a:lstStyle/>
          <a:p>
            <a:pPr eaLnBrk="1" hangingPunct="1">
              <a:buFont typeface="Wingdings" panose="05000000000000000000" charset="0"/>
              <a:buNone/>
            </a:pPr>
            <a:r>
              <a:rPr lang="en-US" altLang="zh-CN" sz="2800">
                <a:latin typeface="宋体" panose="02010600030101010101" pitchFamily="2" charset="-122"/>
              </a:rPr>
              <a:t>1</a:t>
            </a:r>
            <a:r>
              <a:rPr lang="zh-CN" altLang="en-US" sz="2800">
                <a:latin typeface="宋体" panose="02010600030101010101" pitchFamily="2" charset="-122"/>
              </a:rPr>
              <a:t>、</a:t>
            </a:r>
            <a:r>
              <a:rPr lang="zh-CN" altLang="en-US" sz="2800" b="1">
                <a:latin typeface="宋体" panose="02010600030101010101" pitchFamily="2" charset="-122"/>
              </a:rPr>
              <a:t>同一组变量的典型变量之间互不相关</a:t>
            </a:r>
            <a:endParaRPr lang="zh-CN" altLang="en-US" sz="2800" b="1">
              <a:latin typeface="宋体" panose="02010600030101010101" pitchFamily="2" charset="-122"/>
            </a:endParaRPr>
          </a:p>
          <a:p>
            <a:pPr algn="just" eaLnBrk="1" hangingPunct="1">
              <a:buFont typeface="Wingdings" panose="05000000000000000000" charset="0"/>
              <a:buNone/>
            </a:pPr>
            <a:r>
              <a:rPr lang="zh-CN" altLang="en-US" sz="2800">
                <a:latin typeface="宋体" panose="02010600030101010101" pitchFamily="2" charset="-122"/>
              </a:rPr>
              <a:t>    </a:t>
            </a:r>
            <a:endParaRPr lang="zh-CN" altLang="en-US" sz="2800">
              <a:latin typeface="宋体" panose="02010600030101010101" pitchFamily="2" charset="-122"/>
            </a:endParaRPr>
          </a:p>
        </p:txBody>
      </p:sp>
      <p:graphicFrame>
        <p:nvGraphicFramePr>
          <p:cNvPr id="34820" name="Object 7"/>
          <p:cNvGraphicFramePr>
            <a:graphicFrameLocks noChangeAspect="1"/>
          </p:cNvGraphicFramePr>
          <p:nvPr/>
        </p:nvGraphicFramePr>
        <p:xfrm>
          <a:off x="1835150" y="2205038"/>
          <a:ext cx="1219200" cy="396875"/>
        </p:xfrm>
        <a:graphic>
          <a:graphicData uri="http://schemas.openxmlformats.org/presentationml/2006/ole">
            <mc:AlternateContent xmlns:mc="http://schemas.openxmlformats.org/markup-compatibility/2006">
              <mc:Choice xmlns:v="urn:schemas-microsoft-com:vml" Requires="v">
                <p:oleObj spid="_x0000_s20507" name="Equation" r:id="rId1" imgW="1218565" imgH="431800" progId="Equation.DSMT4">
                  <p:embed/>
                </p:oleObj>
              </mc:Choice>
              <mc:Fallback>
                <p:oleObj name="Equation" r:id="rId1" imgW="1218565" imgH="431800" progId="Equation.DSMT4">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205038"/>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1" name="Object 8"/>
          <p:cNvGraphicFramePr>
            <a:graphicFrameLocks noChangeAspect="1"/>
          </p:cNvGraphicFramePr>
          <p:nvPr/>
        </p:nvGraphicFramePr>
        <p:xfrm>
          <a:off x="3359150" y="2192338"/>
          <a:ext cx="1225550" cy="395287"/>
        </p:xfrm>
        <a:graphic>
          <a:graphicData uri="http://schemas.openxmlformats.org/presentationml/2006/ole">
            <mc:AlternateContent xmlns:mc="http://schemas.openxmlformats.org/markup-compatibility/2006">
              <mc:Choice xmlns:v="urn:schemas-microsoft-com:vml" Requires="v">
                <p:oleObj spid="_x0000_s20508" name="Equation" r:id="rId3" imgW="1231265" imgH="431800" progId="Equation.DSMT4">
                  <p:embed/>
                </p:oleObj>
              </mc:Choice>
              <mc:Fallback>
                <p:oleObj name="Equation" r:id="rId3" imgW="1231265" imgH="4318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2192338"/>
                        <a:ext cx="12255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2" name="Object 9"/>
          <p:cNvGraphicFramePr>
            <a:graphicFrameLocks noChangeAspect="1"/>
          </p:cNvGraphicFramePr>
          <p:nvPr/>
        </p:nvGraphicFramePr>
        <p:xfrm>
          <a:off x="5580063" y="2205038"/>
          <a:ext cx="2562225" cy="430212"/>
        </p:xfrm>
        <a:graphic>
          <a:graphicData uri="http://schemas.openxmlformats.org/presentationml/2006/ole">
            <mc:AlternateContent xmlns:mc="http://schemas.openxmlformats.org/markup-compatibility/2006">
              <mc:Choice xmlns:v="urn:schemas-microsoft-com:vml" Requires="v">
                <p:oleObj spid="_x0000_s20509" name="公式" r:id="rId5" imgW="1206500" imgH="203200" progId="Equation.3">
                  <p:embed/>
                </p:oleObj>
              </mc:Choice>
              <mc:Fallback>
                <p:oleObj name="公式" r:id="rId5" imgW="1206500" imgH="2032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2205038"/>
                        <a:ext cx="25622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3" name="Rectangle 14"/>
          <p:cNvSpPr>
            <a:spLocks noChangeArrowheads="1"/>
          </p:cNvSpPr>
          <p:nvPr/>
        </p:nvSpPr>
        <p:spPr bwMode="auto">
          <a:xfrm>
            <a:off x="1476375" y="3933825"/>
            <a:ext cx="601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kumimoji="1" lang="en-US" altLang="zh-CN" sz="2800" b="1">
                <a:solidFill>
                  <a:schemeClr val="hlink"/>
                </a:solidFill>
                <a:latin typeface="Tahoma" panose="020B0604030504040204" pitchFamily="34" charset="0"/>
              </a:rPr>
              <a:t>X</a:t>
            </a:r>
            <a:r>
              <a:rPr kumimoji="1" lang="zh-CN" altLang="en-US" sz="2800" b="1">
                <a:solidFill>
                  <a:schemeClr val="hlink"/>
                </a:solidFill>
                <a:latin typeface="Tahoma" panose="020B0604030504040204" pitchFamily="34" charset="0"/>
              </a:rPr>
              <a:t>组的典型变量之间是相互独立的：</a:t>
            </a:r>
            <a:endParaRPr kumimoji="1" lang="zh-CN" altLang="en-US" sz="2800" b="1">
              <a:solidFill>
                <a:schemeClr val="hlink"/>
              </a:solidFill>
              <a:latin typeface="Tahoma" panose="020B0604030504040204" pitchFamily="34" charset="0"/>
            </a:endParaRPr>
          </a:p>
        </p:txBody>
      </p:sp>
      <p:sp>
        <p:nvSpPr>
          <p:cNvPr id="34824" name="Rectangle 15"/>
          <p:cNvSpPr>
            <a:spLocks noChangeArrowheads="1"/>
          </p:cNvSpPr>
          <p:nvPr/>
        </p:nvSpPr>
        <p:spPr bwMode="auto">
          <a:xfrm>
            <a:off x="1403350" y="5373688"/>
            <a:ext cx="601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kumimoji="1" lang="en-US" altLang="zh-CN" sz="2800" b="1">
                <a:solidFill>
                  <a:schemeClr val="hlink"/>
                </a:solidFill>
                <a:latin typeface="Tahoma" panose="020B0604030504040204" pitchFamily="34" charset="0"/>
              </a:rPr>
              <a:t>Y</a:t>
            </a:r>
            <a:r>
              <a:rPr kumimoji="1" lang="zh-CN" altLang="en-US" sz="2800" b="1">
                <a:solidFill>
                  <a:schemeClr val="hlink"/>
                </a:solidFill>
                <a:latin typeface="Tahoma" panose="020B0604030504040204" pitchFamily="34" charset="0"/>
              </a:rPr>
              <a:t>组的典型变量之间是相互独立的：</a:t>
            </a:r>
            <a:endParaRPr kumimoji="1" lang="zh-CN" altLang="en-US" sz="2800" b="1">
              <a:solidFill>
                <a:schemeClr val="hlink"/>
              </a:solidFill>
              <a:latin typeface="Tahoma" panose="020B0604030504040204" pitchFamily="34" charset="0"/>
            </a:endParaRPr>
          </a:p>
        </p:txBody>
      </p:sp>
      <p:sp>
        <p:nvSpPr>
          <p:cNvPr id="34825" name="Rectangle 16"/>
          <p:cNvSpPr>
            <a:spLocks noChangeArrowheads="1"/>
          </p:cNvSpPr>
          <p:nvPr/>
        </p:nvSpPr>
        <p:spPr bwMode="auto">
          <a:xfrm>
            <a:off x="323850" y="2924175"/>
            <a:ext cx="7848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a:solidFill>
                  <a:srgbClr val="FF0000"/>
                </a:solidFill>
              </a:rPr>
              <a:t>因为特征向量之间是正交的。故</a:t>
            </a:r>
            <a:endParaRPr lang="zh-CN" altLang="en-US" sz="2800">
              <a:solidFill>
                <a:srgbClr val="FF0000"/>
              </a:solidFill>
            </a:endParaRPr>
          </a:p>
        </p:txBody>
      </p:sp>
      <p:graphicFrame>
        <p:nvGraphicFramePr>
          <p:cNvPr id="34826" name="Object 2"/>
          <p:cNvGraphicFramePr>
            <a:graphicFrameLocks noGrp="1" noChangeAspect="1"/>
          </p:cNvGraphicFramePr>
          <p:nvPr>
            <p:ph sz="half" idx="2"/>
          </p:nvPr>
        </p:nvGraphicFramePr>
        <p:xfrm>
          <a:off x="1692275" y="4581525"/>
          <a:ext cx="5903913" cy="515938"/>
        </p:xfrm>
        <a:graphic>
          <a:graphicData uri="http://schemas.openxmlformats.org/presentationml/2006/ole">
            <mc:AlternateContent xmlns:mc="http://schemas.openxmlformats.org/markup-compatibility/2006">
              <mc:Choice xmlns:v="urn:schemas-microsoft-com:vml" Requires="v">
                <p:oleObj spid="_x0000_s20510" name="公式" r:id="rId7" imgW="2616200" imgH="228600" progId="Equation.3">
                  <p:embed/>
                </p:oleObj>
              </mc:Choice>
              <mc:Fallback>
                <p:oleObj name="公式" r:id="rId7" imgW="2616200" imgH="2286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4581525"/>
                        <a:ext cx="5903913"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7" name="Object 6"/>
          <p:cNvGraphicFramePr>
            <a:graphicFrameLocks noChangeAspect="1"/>
          </p:cNvGraphicFramePr>
          <p:nvPr/>
        </p:nvGraphicFramePr>
        <p:xfrm>
          <a:off x="1692275" y="6064250"/>
          <a:ext cx="5903913" cy="544513"/>
        </p:xfrm>
        <a:graphic>
          <a:graphicData uri="http://schemas.openxmlformats.org/presentationml/2006/ole">
            <mc:AlternateContent xmlns:mc="http://schemas.openxmlformats.org/markup-compatibility/2006">
              <mc:Choice xmlns:v="urn:schemas-microsoft-com:vml" Requires="v">
                <p:oleObj spid="_x0000_s20511" name="公式" r:id="rId9" imgW="2476500" imgH="228600" progId="Equation.3">
                  <p:embed/>
                </p:oleObj>
              </mc:Choice>
              <mc:Fallback>
                <p:oleObj name="公式" r:id="rId9" imgW="2476500" imgH="2286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6064250"/>
                        <a:ext cx="5903913"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pPr algn="l" eaLnBrk="1" hangingPunct="1"/>
            <a:r>
              <a:rPr lang="en-US" altLang="zh-CN" sz="3200">
                <a:latin typeface="宋体" panose="02010600030101010101" pitchFamily="2" charset="-122"/>
              </a:rPr>
              <a:t>2</a:t>
            </a:r>
            <a:r>
              <a:rPr lang="zh-CN" altLang="en-US" sz="3200">
                <a:latin typeface="宋体" panose="02010600030101010101" pitchFamily="2" charset="-122"/>
              </a:rPr>
              <a:t>、</a:t>
            </a:r>
            <a:r>
              <a:rPr lang="zh-CN" altLang="en-US" sz="3200" b="1">
                <a:latin typeface="宋体" panose="02010600030101010101" pitchFamily="2" charset="-122"/>
              </a:rPr>
              <a:t>不同组变量的典型变量之间的相关性 </a:t>
            </a:r>
            <a:endParaRPr lang="zh-CN" altLang="en-US" sz="3200" b="1">
              <a:latin typeface="宋体" panose="02010600030101010101" pitchFamily="2" charset="-122"/>
            </a:endParaRPr>
          </a:p>
        </p:txBody>
      </p:sp>
      <p:sp>
        <p:nvSpPr>
          <p:cNvPr id="35843" name="Rectangle 3"/>
          <p:cNvSpPr>
            <a:spLocks noGrp="1" noRot="1" noChangeArrowheads="1"/>
          </p:cNvSpPr>
          <p:nvPr>
            <p:ph type="body" sz="half" idx="1"/>
          </p:nvPr>
        </p:nvSpPr>
        <p:spPr>
          <a:xfrm>
            <a:off x="301625" y="1600200"/>
            <a:ext cx="7150100" cy="4498975"/>
          </a:xfrm>
        </p:spPr>
        <p:txBody>
          <a:bodyPr/>
          <a:lstStyle/>
          <a:p>
            <a:pPr algn="just" eaLnBrk="1" hangingPunct="1">
              <a:buFont typeface="Wingdings" panose="05000000000000000000" charset="0"/>
              <a:buNone/>
            </a:pPr>
            <a:r>
              <a:rPr lang="zh-CN" altLang="en-US" sz="2800"/>
              <a:t>不同组内一对典型变量之间的相关系数为：</a:t>
            </a:r>
            <a:endParaRPr lang="zh-CN" altLang="en-US" sz="2800"/>
          </a:p>
          <a:p>
            <a:pPr eaLnBrk="1" hangingPunct="1"/>
            <a:endParaRPr lang="en-US" altLang="zh-CN" sz="2800"/>
          </a:p>
        </p:txBody>
      </p:sp>
      <p:graphicFrame>
        <p:nvGraphicFramePr>
          <p:cNvPr id="35844" name="Object 4"/>
          <p:cNvGraphicFramePr>
            <a:graphicFrameLocks noChangeAspect="1"/>
          </p:cNvGraphicFramePr>
          <p:nvPr/>
        </p:nvGraphicFramePr>
        <p:xfrm>
          <a:off x="1331913" y="2349500"/>
          <a:ext cx="3603625" cy="469900"/>
        </p:xfrm>
        <a:graphic>
          <a:graphicData uri="http://schemas.openxmlformats.org/presentationml/2006/ole">
            <mc:AlternateContent xmlns:mc="http://schemas.openxmlformats.org/markup-compatibility/2006">
              <mc:Choice xmlns:v="urn:schemas-microsoft-com:vml" Requires="v">
                <p:oleObj spid="_x0000_s21526" name="Equation" r:id="rId1" imgW="3606800" imgH="469900" progId="Equation.DSMT4">
                  <p:embed/>
                </p:oleObj>
              </mc:Choice>
              <mc:Fallback>
                <p:oleObj name="Equation" r:id="rId1" imgW="3606800" imgH="4699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349500"/>
                        <a:ext cx="36036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5" name="Object 8"/>
          <p:cNvGraphicFramePr>
            <a:graphicFrameLocks noChangeAspect="1"/>
          </p:cNvGraphicFramePr>
          <p:nvPr/>
        </p:nvGraphicFramePr>
        <p:xfrm>
          <a:off x="2771775" y="3068638"/>
          <a:ext cx="3565525" cy="469900"/>
        </p:xfrm>
        <a:graphic>
          <a:graphicData uri="http://schemas.openxmlformats.org/presentationml/2006/ole">
            <mc:AlternateContent xmlns:mc="http://schemas.openxmlformats.org/markup-compatibility/2006">
              <mc:Choice xmlns:v="urn:schemas-microsoft-com:vml" Requires="v">
                <p:oleObj spid="_x0000_s21527" name="Equation" r:id="rId3" imgW="3568700" imgH="469900" progId="Equation.DSMT4">
                  <p:embed/>
                </p:oleObj>
              </mc:Choice>
              <mc:Fallback>
                <p:oleObj name="Equation" r:id="rId3" imgW="3568700" imgH="4699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3068638"/>
                        <a:ext cx="35655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6" name="Object 21"/>
          <p:cNvGraphicFramePr>
            <a:graphicFrameLocks noGrp="1" noChangeAspect="1"/>
          </p:cNvGraphicFramePr>
          <p:nvPr>
            <p:ph sz="quarter" idx="3"/>
          </p:nvPr>
        </p:nvGraphicFramePr>
        <p:xfrm>
          <a:off x="2700338" y="3857625"/>
          <a:ext cx="1584325" cy="1036638"/>
        </p:xfrm>
        <a:graphic>
          <a:graphicData uri="http://schemas.openxmlformats.org/presentationml/2006/ole">
            <mc:AlternateContent xmlns:mc="http://schemas.openxmlformats.org/markup-compatibility/2006">
              <mc:Choice xmlns:v="urn:schemas-microsoft-com:vml" Requires="v">
                <p:oleObj spid="_x0000_s21528" name="公式" r:id="rId5" imgW="698500" imgH="457200" progId="Equation.3">
                  <p:embed/>
                </p:oleObj>
              </mc:Choice>
              <mc:Fallback>
                <p:oleObj name="公式" r:id="rId5" imgW="698500" imgH="45720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3857625"/>
                        <a:ext cx="1584325"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847" name="Group 26"/>
          <p:cNvGrpSpPr/>
          <p:nvPr/>
        </p:nvGrpSpPr>
        <p:grpSpPr bwMode="auto">
          <a:xfrm>
            <a:off x="395288" y="5157788"/>
            <a:ext cx="7467600" cy="838200"/>
            <a:chOff x="249" y="3249"/>
            <a:chExt cx="4704" cy="528"/>
          </a:xfrm>
        </p:grpSpPr>
        <p:sp>
          <p:nvSpPr>
            <p:cNvPr id="35848" name="Rectangle 20"/>
            <p:cNvSpPr>
              <a:spLocks noChangeArrowheads="1"/>
            </p:cNvSpPr>
            <p:nvPr/>
          </p:nvSpPr>
          <p:spPr bwMode="auto">
            <a:xfrm>
              <a:off x="249" y="3249"/>
              <a:ext cx="4704"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kumimoji="1" lang="zh-CN" altLang="en-US" sz="2800">
                  <a:latin typeface="Tahoma" panose="020B0604030504040204" pitchFamily="34" charset="0"/>
                </a:rPr>
                <a:t>同对相关系数为</a:t>
              </a:r>
              <a:r>
                <a:rPr kumimoji="1" lang="zh-CN" altLang="en-US" sz="2800" i="1">
                  <a:latin typeface="Tahoma" panose="020B0604030504040204" pitchFamily="34" charset="0"/>
                  <a:sym typeface="Symbol" panose="05050102010706020507" pitchFamily="18" charset="2"/>
                </a:rPr>
                <a:t>   </a:t>
              </a:r>
              <a:r>
                <a:rPr kumimoji="1" lang="zh-CN" altLang="en-US" sz="2800" i="1" baseline="-25000">
                  <a:latin typeface="Tahoma" panose="020B0604030504040204" pitchFamily="34" charset="0"/>
                  <a:sym typeface="Symbol" panose="05050102010706020507" pitchFamily="18" charset="2"/>
                </a:rPr>
                <a:t> </a:t>
              </a:r>
              <a:r>
                <a:rPr kumimoji="1" lang="zh-CN" altLang="en-US" sz="2800" i="1">
                  <a:latin typeface="Tahoma" panose="020B0604030504040204" pitchFamily="34" charset="0"/>
                  <a:sym typeface="Symbol" panose="05050102010706020507" pitchFamily="18" charset="2"/>
                </a:rPr>
                <a:t>，</a:t>
              </a:r>
              <a:r>
                <a:rPr kumimoji="1" lang="zh-CN" altLang="en-US" sz="2800">
                  <a:latin typeface="Tahoma" panose="020B0604030504040204" pitchFamily="34" charset="0"/>
                  <a:sym typeface="Symbol" panose="05050102010706020507" pitchFamily="18" charset="2"/>
                </a:rPr>
                <a:t>不同对则为零。</a:t>
              </a:r>
              <a:endParaRPr kumimoji="1" lang="zh-CN" altLang="en-US" sz="2800" i="1" baseline="-25000">
                <a:latin typeface="Tahoma" panose="020B0604030504040204" pitchFamily="34" charset="0"/>
              </a:endParaRPr>
            </a:p>
          </p:txBody>
        </p:sp>
        <p:graphicFrame>
          <p:nvGraphicFramePr>
            <p:cNvPr id="35849" name="Object 25"/>
            <p:cNvGraphicFramePr>
              <a:graphicFrameLocks noChangeAspect="1"/>
            </p:cNvGraphicFramePr>
            <p:nvPr/>
          </p:nvGraphicFramePr>
          <p:xfrm>
            <a:off x="1882" y="3385"/>
            <a:ext cx="217" cy="327"/>
          </p:xfrm>
          <a:graphic>
            <a:graphicData uri="http://schemas.openxmlformats.org/presentationml/2006/ole">
              <mc:AlternateContent xmlns:mc="http://schemas.openxmlformats.org/markup-compatibility/2006">
                <mc:Choice xmlns:v="urn:schemas-microsoft-com:vml" Requires="v">
                  <p:oleObj spid="_x0000_s21529" name="公式" r:id="rId7" imgW="152400" imgH="228600" progId="Equation.3">
                    <p:embed/>
                  </p:oleObj>
                </mc:Choice>
                <mc:Fallback>
                  <p:oleObj name="公式" r:id="rId7" imgW="152400" imgH="22860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2" y="3385"/>
                          <a:ext cx="21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323850" y="188913"/>
            <a:ext cx="8540750" cy="1287462"/>
          </a:xfrm>
        </p:spPr>
        <p:txBody>
          <a:bodyPr/>
          <a:lstStyle/>
          <a:p>
            <a:pPr eaLnBrk="1" hangingPunct="1"/>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、原始变量与典型变量之间的相关系数</a:t>
            </a:r>
            <a:br>
              <a:rPr lang="en-US" altLang="zh-CN" sz="2800">
                <a:solidFill>
                  <a:schemeClr val="tx1"/>
                </a:solidFill>
                <a:latin typeface="宋体" panose="02010600030101010101" pitchFamily="2" charset="-122"/>
              </a:rPr>
            </a:br>
            <a:r>
              <a:rPr lang="zh-CN" altLang="en-US" sz="2800">
                <a:solidFill>
                  <a:schemeClr val="tx1"/>
                </a:solidFill>
                <a:latin typeface="宋体" panose="02010600030101010101" pitchFamily="2" charset="-122"/>
              </a:rPr>
              <a:t>（</a:t>
            </a:r>
            <a:r>
              <a:rPr lang="zh-CN" altLang="en-US" sz="2800" b="1"/>
              <a:t>典型载荷分析</a:t>
            </a:r>
            <a:r>
              <a:rPr lang="zh-CN" altLang="en-US" sz="3600" b="1"/>
              <a:t> </a:t>
            </a:r>
            <a:r>
              <a:rPr lang="zh-CN" altLang="en-US" sz="2800"/>
              <a:t>）</a:t>
            </a:r>
            <a:endParaRPr lang="zh-CN" altLang="en-US" sz="2800">
              <a:solidFill>
                <a:schemeClr val="tx1"/>
              </a:solidFill>
              <a:latin typeface="宋体" panose="02010600030101010101" pitchFamily="2" charset="-122"/>
            </a:endParaRPr>
          </a:p>
        </p:txBody>
      </p:sp>
      <p:sp>
        <p:nvSpPr>
          <p:cNvPr id="36867" name="Rectangle 3"/>
          <p:cNvSpPr>
            <a:spLocks noGrp="1" noRot="1" noChangeArrowheads="1"/>
          </p:cNvSpPr>
          <p:nvPr>
            <p:ph type="body" idx="1"/>
          </p:nvPr>
        </p:nvSpPr>
        <p:spPr>
          <a:xfrm>
            <a:off x="468313" y="1600200"/>
            <a:ext cx="8218487" cy="4648200"/>
          </a:xfrm>
        </p:spPr>
        <p:txBody>
          <a:bodyPr/>
          <a:lstStyle/>
          <a:p>
            <a:pPr eaLnBrk="1" hangingPunct="1">
              <a:buFont typeface="Wingdings" panose="05000000000000000000" charset="0"/>
              <a:buNone/>
            </a:pPr>
            <a:r>
              <a:rPr lang="zh-CN" altLang="en-US" sz="2800">
                <a:latin typeface="宋体" panose="02010600030101010101" pitchFamily="2" charset="-122"/>
              </a:rPr>
              <a:t>原始变量相关系数矩阵 </a:t>
            </a:r>
            <a:endParaRPr lang="zh-CN" altLang="en-US" sz="2800">
              <a:latin typeface="宋体" panose="02010600030101010101" pitchFamily="2" charset="-122"/>
            </a:endParaRPr>
          </a:p>
        </p:txBody>
      </p:sp>
      <p:graphicFrame>
        <p:nvGraphicFramePr>
          <p:cNvPr id="36868" name="Object 4"/>
          <p:cNvGraphicFramePr>
            <a:graphicFrameLocks noChangeAspect="1"/>
          </p:cNvGraphicFramePr>
          <p:nvPr/>
        </p:nvGraphicFramePr>
        <p:xfrm>
          <a:off x="5410200" y="1447800"/>
          <a:ext cx="2051050" cy="933450"/>
        </p:xfrm>
        <a:graphic>
          <a:graphicData uri="http://schemas.openxmlformats.org/presentationml/2006/ole">
            <mc:AlternateContent xmlns:mc="http://schemas.openxmlformats.org/markup-compatibility/2006">
              <mc:Choice xmlns:v="urn:schemas-microsoft-com:vml" Requires="v">
                <p:oleObj spid="_x0000_s22540" name="Equation" r:id="rId1" imgW="2044700" imgH="927100" progId="Equation.3">
                  <p:embed/>
                </p:oleObj>
              </mc:Choice>
              <mc:Fallback>
                <p:oleObj name="Equation" r:id="rId1" imgW="2044700" imgH="9271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447800"/>
                        <a:ext cx="20510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9" name="Rectangle 6"/>
          <p:cNvSpPr>
            <a:spLocks noChangeArrowheads="1"/>
          </p:cNvSpPr>
          <p:nvPr/>
        </p:nvSpPr>
        <p:spPr bwMode="auto">
          <a:xfrm>
            <a:off x="685800" y="2743200"/>
            <a:ext cx="7270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b="1">
                <a:latin typeface="Times New Roman" panose="02020603050405020304" pitchFamily="18" charset="0"/>
              </a:rPr>
              <a:t>X</a:t>
            </a:r>
            <a:r>
              <a:rPr kumimoji="1" lang="zh-CN" altLang="en-US" sz="2800">
                <a:latin typeface="宋体" panose="02010600030101010101" pitchFamily="2" charset="-122"/>
              </a:rPr>
              <a:t>典型变量系数矩阵</a:t>
            </a:r>
            <a:endParaRPr kumimoji="1" lang="zh-CN" altLang="en-US" sz="2800">
              <a:latin typeface="宋体" panose="02010600030101010101" pitchFamily="2" charset="-122"/>
            </a:endParaRPr>
          </a:p>
        </p:txBody>
      </p:sp>
      <p:graphicFrame>
        <p:nvGraphicFramePr>
          <p:cNvPr id="36870" name="Object 7"/>
          <p:cNvGraphicFramePr>
            <a:graphicFrameLocks noChangeAspect="1"/>
          </p:cNvGraphicFramePr>
          <p:nvPr/>
        </p:nvGraphicFramePr>
        <p:xfrm>
          <a:off x="501650" y="3638550"/>
          <a:ext cx="6819900" cy="2139950"/>
        </p:xfrm>
        <a:graphic>
          <a:graphicData uri="http://schemas.openxmlformats.org/presentationml/2006/ole">
            <mc:AlternateContent xmlns:mc="http://schemas.openxmlformats.org/markup-compatibility/2006">
              <mc:Choice xmlns:v="urn:schemas-microsoft-com:vml" Requires="v">
                <p:oleObj spid="_x0000_s22541" name="Equation" r:id="rId3" imgW="6819900" imgH="2133600" progId="Equation.DSMT4">
                  <p:embed/>
                </p:oleObj>
              </mc:Choice>
              <mc:Fallback>
                <p:oleObj name="Equation" r:id="rId3" imgW="6819900" imgH="2133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 y="3638550"/>
                        <a:ext cx="68199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1026"/>
          <p:cNvGraphicFramePr>
            <a:graphicFrameLocks noChangeAspect="1"/>
          </p:cNvGraphicFramePr>
          <p:nvPr/>
        </p:nvGraphicFramePr>
        <p:xfrm>
          <a:off x="609600" y="1733550"/>
          <a:ext cx="6677025" cy="2133600"/>
        </p:xfrm>
        <a:graphic>
          <a:graphicData uri="http://schemas.openxmlformats.org/presentationml/2006/ole">
            <mc:AlternateContent xmlns:mc="http://schemas.openxmlformats.org/markup-compatibility/2006">
              <mc:Choice xmlns:v="urn:schemas-microsoft-com:vml" Requires="v">
                <p:oleObj spid="_x0000_s23559" name="Equation" r:id="rId1" imgW="6680200" imgH="2133600" progId="Equation.DSMT4">
                  <p:embed/>
                </p:oleObj>
              </mc:Choice>
              <mc:Fallback>
                <p:oleObj name="Equation" r:id="rId1" imgW="6680200" imgH="2133600" progId="Equation.DSMT4">
                  <p:embed/>
                  <p:pic>
                    <p:nvPicPr>
                      <p:cNvPr id="0" name="Object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33550"/>
                        <a:ext cx="66770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1" name="Rectangle 1033"/>
          <p:cNvSpPr>
            <a:spLocks noChangeArrowheads="1"/>
          </p:cNvSpPr>
          <p:nvPr/>
        </p:nvSpPr>
        <p:spPr bwMode="auto">
          <a:xfrm>
            <a:off x="685800" y="533400"/>
            <a:ext cx="5867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a:latin typeface="Times New Roman" panose="02020603050405020304" pitchFamily="18" charset="0"/>
                <a:ea typeface="楷体_GB2312" panose="02010609030101010101" pitchFamily="49" charset="-122"/>
              </a:rPr>
              <a:t>y</a:t>
            </a:r>
            <a:r>
              <a:rPr kumimoji="1" lang="zh-CN" altLang="en-US" sz="2800">
                <a:latin typeface="Times New Roman" panose="02020603050405020304" pitchFamily="18" charset="0"/>
                <a:ea typeface="楷体_GB2312" panose="02010609030101010101" pitchFamily="49" charset="-122"/>
              </a:rPr>
              <a:t>典型变量系数矩阵</a:t>
            </a:r>
            <a:endParaRPr kumimoji="1" lang="zh-CN" altLang="en-US" sz="2800">
              <a:latin typeface="Times New Roman" panose="02020603050405020304" pitchFamily="18" charset="0"/>
            </a:endParaRPr>
          </a:p>
          <a:p>
            <a:pPr eaLnBrk="0" hangingPunct="0"/>
            <a:endParaRPr kumimoji="1" lang="en-US" altLang="zh-CN" sz="2800">
              <a:latin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971550" y="836613"/>
          <a:ext cx="6000750" cy="427037"/>
        </p:xfrm>
        <a:graphic>
          <a:graphicData uri="http://schemas.openxmlformats.org/presentationml/2006/ole">
            <mc:AlternateContent xmlns:mc="http://schemas.openxmlformats.org/markup-compatibility/2006">
              <mc:Choice xmlns:v="urn:schemas-microsoft-com:vml" Requires="v">
                <p:oleObj spid="_x0000_s24598" name="Equation" r:id="rId1" imgW="5994400" imgH="431800" progId="Equation.3">
                  <p:embed/>
                </p:oleObj>
              </mc:Choice>
              <mc:Fallback>
                <p:oleObj name="Equation" r:id="rId1" imgW="5994400" imgH="431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836613"/>
                        <a:ext cx="60007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5" name="Object 4"/>
          <p:cNvGraphicFramePr>
            <a:graphicFrameLocks noChangeAspect="1"/>
          </p:cNvGraphicFramePr>
          <p:nvPr/>
        </p:nvGraphicFramePr>
        <p:xfrm>
          <a:off x="2451100" y="1916113"/>
          <a:ext cx="6692900" cy="427037"/>
        </p:xfrm>
        <a:graphic>
          <a:graphicData uri="http://schemas.openxmlformats.org/presentationml/2006/ole">
            <mc:AlternateContent xmlns:mc="http://schemas.openxmlformats.org/markup-compatibility/2006">
              <mc:Choice xmlns:v="urn:schemas-microsoft-com:vml" Requires="v">
                <p:oleObj spid="_x0000_s24599" name="Equation" r:id="rId3" imgW="6692900" imgH="431800" progId="Equation.3">
                  <p:embed/>
                </p:oleObj>
              </mc:Choice>
              <mc:Fallback>
                <p:oleObj name="Equation" r:id="rId3" imgW="66929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100" y="1916113"/>
                        <a:ext cx="6692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6" name="Object 6"/>
          <p:cNvGraphicFramePr>
            <a:graphicFrameLocks noChangeAspect="1"/>
          </p:cNvGraphicFramePr>
          <p:nvPr/>
        </p:nvGraphicFramePr>
        <p:xfrm>
          <a:off x="2411413" y="2852738"/>
          <a:ext cx="1617662" cy="681037"/>
        </p:xfrm>
        <a:graphic>
          <a:graphicData uri="http://schemas.openxmlformats.org/presentationml/2006/ole">
            <mc:AlternateContent xmlns:mc="http://schemas.openxmlformats.org/markup-compatibility/2006">
              <mc:Choice xmlns:v="urn:schemas-microsoft-com:vml" Requires="v">
                <p:oleObj spid="_x0000_s24600" name="Equation" r:id="rId5" imgW="1625600" imgH="685800" progId="Equation.3">
                  <p:embed/>
                </p:oleObj>
              </mc:Choice>
              <mc:Fallback>
                <p:oleObj name="Equation" r:id="rId5" imgW="1625600" imgH="685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2852738"/>
                        <a:ext cx="1617662"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7" name="Object 14"/>
          <p:cNvGraphicFramePr>
            <a:graphicFrameLocks noChangeAspect="1"/>
          </p:cNvGraphicFramePr>
          <p:nvPr/>
        </p:nvGraphicFramePr>
        <p:xfrm>
          <a:off x="827088" y="3933825"/>
          <a:ext cx="3676650" cy="893763"/>
        </p:xfrm>
        <a:graphic>
          <a:graphicData uri="http://schemas.openxmlformats.org/presentationml/2006/ole">
            <mc:AlternateContent xmlns:mc="http://schemas.openxmlformats.org/markup-compatibility/2006">
              <mc:Choice xmlns:v="urn:schemas-microsoft-com:vml" Requires="v">
                <p:oleObj spid="_x0000_s24601" name="公式" r:id="rId7" imgW="1828800" imgH="444500" progId="Equation.3">
                  <p:embed/>
                </p:oleObj>
              </mc:Choice>
              <mc:Fallback>
                <p:oleObj name="公式" r:id="rId7" imgW="1828800" imgH="4445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3933825"/>
                        <a:ext cx="3676650"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C9C43466-2E0D-4E0F-A3E4-061CE0A2505F}" type="slidenum">
              <a:rPr lang="en-US" altLang="zh-CN" sz="1400" smtClean="0"/>
            </a:fld>
            <a:endParaRPr lang="en-US" altLang="zh-CN" sz="1400"/>
          </a:p>
        </p:txBody>
      </p:sp>
      <p:graphicFrame>
        <p:nvGraphicFramePr>
          <p:cNvPr id="39939" name="Object 4"/>
          <p:cNvGraphicFramePr>
            <a:graphicFrameLocks noChangeAspect="1"/>
          </p:cNvGraphicFramePr>
          <p:nvPr/>
        </p:nvGraphicFramePr>
        <p:xfrm>
          <a:off x="827088" y="908050"/>
          <a:ext cx="5930900" cy="425450"/>
        </p:xfrm>
        <a:graphic>
          <a:graphicData uri="http://schemas.openxmlformats.org/presentationml/2006/ole">
            <mc:AlternateContent xmlns:mc="http://schemas.openxmlformats.org/markup-compatibility/2006">
              <mc:Choice xmlns:v="urn:schemas-microsoft-com:vml" Requires="v">
                <p:oleObj spid="_x0000_s25622" name="Equation" r:id="rId1" imgW="5930900" imgH="431800" progId="Equation.3">
                  <p:embed/>
                </p:oleObj>
              </mc:Choice>
              <mc:Fallback>
                <p:oleObj name="Equation" r:id="rId1" imgW="5930900" imgH="431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908050"/>
                        <a:ext cx="59309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0" name="Object 5"/>
          <p:cNvGraphicFramePr>
            <a:graphicFrameLocks noChangeAspect="1"/>
          </p:cNvGraphicFramePr>
          <p:nvPr/>
        </p:nvGraphicFramePr>
        <p:xfrm>
          <a:off x="2051050" y="2133600"/>
          <a:ext cx="6680200" cy="427038"/>
        </p:xfrm>
        <a:graphic>
          <a:graphicData uri="http://schemas.openxmlformats.org/presentationml/2006/ole">
            <mc:AlternateContent xmlns:mc="http://schemas.openxmlformats.org/markup-compatibility/2006">
              <mc:Choice xmlns:v="urn:schemas-microsoft-com:vml" Requires="v">
                <p:oleObj spid="_x0000_s25623" name="Equation" r:id="rId3" imgW="6680200" imgH="431800" progId="Equation.3">
                  <p:embed/>
                </p:oleObj>
              </mc:Choice>
              <mc:Fallback>
                <p:oleObj name="Equation" r:id="rId3" imgW="6680200" imgH="431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133600"/>
                        <a:ext cx="6680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1" name="Object 6"/>
          <p:cNvGraphicFramePr>
            <a:graphicFrameLocks noChangeAspect="1"/>
          </p:cNvGraphicFramePr>
          <p:nvPr/>
        </p:nvGraphicFramePr>
        <p:xfrm>
          <a:off x="2051050" y="3068638"/>
          <a:ext cx="1612900" cy="681037"/>
        </p:xfrm>
        <a:graphic>
          <a:graphicData uri="http://schemas.openxmlformats.org/presentationml/2006/ole">
            <mc:AlternateContent xmlns:mc="http://schemas.openxmlformats.org/markup-compatibility/2006">
              <mc:Choice xmlns:v="urn:schemas-microsoft-com:vml" Requires="v">
                <p:oleObj spid="_x0000_s25624" name="Equation" r:id="rId5" imgW="1612900" imgH="685800" progId="Equation.3">
                  <p:embed/>
                </p:oleObj>
              </mc:Choice>
              <mc:Fallback>
                <p:oleObj name="Equation" r:id="rId5" imgW="1612900" imgH="685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068638"/>
                        <a:ext cx="16129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2" name="Object 7"/>
          <p:cNvGraphicFramePr>
            <a:graphicFrameLocks noChangeAspect="1"/>
          </p:cNvGraphicFramePr>
          <p:nvPr/>
        </p:nvGraphicFramePr>
        <p:xfrm>
          <a:off x="827088" y="4292600"/>
          <a:ext cx="2949575" cy="722313"/>
        </p:xfrm>
        <a:graphic>
          <a:graphicData uri="http://schemas.openxmlformats.org/presentationml/2006/ole">
            <mc:AlternateContent xmlns:mc="http://schemas.openxmlformats.org/markup-compatibility/2006">
              <mc:Choice xmlns:v="urn:schemas-microsoft-com:vml" Requires="v">
                <p:oleObj spid="_x0000_s25625" name="公式" r:id="rId7" imgW="1815465" imgH="444500" progId="Equation.3">
                  <p:embed/>
                </p:oleObj>
              </mc:Choice>
              <mc:Fallback>
                <p:oleObj name="公式" r:id="rId7" imgW="1815465" imgH="4445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4292600"/>
                        <a:ext cx="2949575"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3"/>
          <p:cNvGraphicFramePr>
            <a:graphicFrameLocks noChangeAspect="1"/>
          </p:cNvGraphicFramePr>
          <p:nvPr/>
        </p:nvGraphicFramePr>
        <p:xfrm>
          <a:off x="819150" y="381000"/>
          <a:ext cx="6038850" cy="427038"/>
        </p:xfrm>
        <a:graphic>
          <a:graphicData uri="http://schemas.openxmlformats.org/presentationml/2006/ole">
            <mc:AlternateContent xmlns:mc="http://schemas.openxmlformats.org/markup-compatibility/2006">
              <mc:Choice xmlns:v="urn:schemas-microsoft-com:vml" Requires="v">
                <p:oleObj spid="_x0000_s26646" name="Equation" r:id="rId1" imgW="6032500" imgH="431800" progId="Equation.3">
                  <p:embed/>
                </p:oleObj>
              </mc:Choice>
              <mc:Fallback>
                <p:oleObj name="Equation" r:id="rId1" imgW="6032500" imgH="4318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381000"/>
                        <a:ext cx="60388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3" name="Object 5"/>
          <p:cNvGraphicFramePr>
            <a:graphicFrameLocks noChangeAspect="1"/>
          </p:cNvGraphicFramePr>
          <p:nvPr/>
        </p:nvGraphicFramePr>
        <p:xfrm>
          <a:off x="2254250" y="1219200"/>
          <a:ext cx="6756400" cy="427038"/>
        </p:xfrm>
        <a:graphic>
          <a:graphicData uri="http://schemas.openxmlformats.org/presentationml/2006/ole">
            <mc:AlternateContent xmlns:mc="http://schemas.openxmlformats.org/markup-compatibility/2006">
              <mc:Choice xmlns:v="urn:schemas-microsoft-com:vml" Requires="v">
                <p:oleObj spid="_x0000_s26647" name="Equation" r:id="rId3" imgW="6756400" imgH="431800" progId="Equation.3">
                  <p:embed/>
                </p:oleObj>
              </mc:Choice>
              <mc:Fallback>
                <p:oleObj name="Equation" r:id="rId3" imgW="6756400" imgH="431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250" y="1219200"/>
                        <a:ext cx="6756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4" name="Object 7"/>
          <p:cNvGraphicFramePr>
            <a:graphicFrameLocks noChangeAspect="1"/>
          </p:cNvGraphicFramePr>
          <p:nvPr/>
        </p:nvGraphicFramePr>
        <p:xfrm>
          <a:off x="2355850" y="1981200"/>
          <a:ext cx="1630363" cy="681038"/>
        </p:xfrm>
        <a:graphic>
          <a:graphicData uri="http://schemas.openxmlformats.org/presentationml/2006/ole">
            <mc:AlternateContent xmlns:mc="http://schemas.openxmlformats.org/markup-compatibility/2006">
              <mc:Choice xmlns:v="urn:schemas-microsoft-com:vml" Requires="v">
                <p:oleObj spid="_x0000_s26648" name="Equation" r:id="rId5" imgW="1638300" imgH="685800" progId="Equation.3">
                  <p:embed/>
                </p:oleObj>
              </mc:Choice>
              <mc:Fallback>
                <p:oleObj name="Equation" r:id="rId5" imgW="1638300" imgH="6858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5850" y="1981200"/>
                        <a:ext cx="1630363"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5" name="Object 14"/>
          <p:cNvGraphicFramePr>
            <a:graphicFrameLocks noChangeAspect="1"/>
          </p:cNvGraphicFramePr>
          <p:nvPr/>
        </p:nvGraphicFramePr>
        <p:xfrm>
          <a:off x="684213" y="3429000"/>
          <a:ext cx="3517900" cy="842963"/>
        </p:xfrm>
        <a:graphic>
          <a:graphicData uri="http://schemas.openxmlformats.org/presentationml/2006/ole">
            <mc:AlternateContent xmlns:mc="http://schemas.openxmlformats.org/markup-compatibility/2006">
              <mc:Choice xmlns:v="urn:schemas-microsoft-com:vml" Requires="v">
                <p:oleObj spid="_x0000_s26649" name="公式" r:id="rId7" imgW="1854200" imgH="444500" progId="Equation.3">
                  <p:embed/>
                </p:oleObj>
              </mc:Choice>
              <mc:Fallback>
                <p:oleObj name="公式" r:id="rId7" imgW="1854200" imgH="4445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3429000"/>
                        <a:ext cx="351790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393A66EB-D610-40F6-B2F0-03D989FE911C}" type="slidenum">
              <a:rPr lang="en-US" altLang="zh-CN" sz="1400" smtClean="0"/>
            </a:fld>
            <a:endParaRPr lang="en-US" altLang="zh-CN" sz="1400"/>
          </a:p>
        </p:txBody>
      </p:sp>
      <p:graphicFrame>
        <p:nvGraphicFramePr>
          <p:cNvPr id="41987" name="Object 4"/>
          <p:cNvGraphicFramePr>
            <a:graphicFrameLocks noChangeAspect="1"/>
          </p:cNvGraphicFramePr>
          <p:nvPr/>
        </p:nvGraphicFramePr>
        <p:xfrm>
          <a:off x="468313" y="765175"/>
          <a:ext cx="5981700" cy="425450"/>
        </p:xfrm>
        <a:graphic>
          <a:graphicData uri="http://schemas.openxmlformats.org/presentationml/2006/ole">
            <mc:AlternateContent xmlns:mc="http://schemas.openxmlformats.org/markup-compatibility/2006">
              <mc:Choice xmlns:v="urn:schemas-microsoft-com:vml" Requires="v">
                <p:oleObj spid="_x0000_s27670" name="Equation" r:id="rId1" imgW="5981700" imgH="431800" progId="Equation.3">
                  <p:embed/>
                </p:oleObj>
              </mc:Choice>
              <mc:Fallback>
                <p:oleObj name="Equation" r:id="rId1" imgW="5981700" imgH="431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59817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8" name="Object 5"/>
          <p:cNvGraphicFramePr>
            <a:graphicFrameLocks noChangeAspect="1"/>
          </p:cNvGraphicFramePr>
          <p:nvPr/>
        </p:nvGraphicFramePr>
        <p:xfrm>
          <a:off x="1908175" y="2060575"/>
          <a:ext cx="6680200" cy="427038"/>
        </p:xfrm>
        <a:graphic>
          <a:graphicData uri="http://schemas.openxmlformats.org/presentationml/2006/ole">
            <mc:AlternateContent xmlns:mc="http://schemas.openxmlformats.org/markup-compatibility/2006">
              <mc:Choice xmlns:v="urn:schemas-microsoft-com:vml" Requires="v">
                <p:oleObj spid="_x0000_s27671" name="Equation" r:id="rId3" imgW="6680200" imgH="431800" progId="Equation.3">
                  <p:embed/>
                </p:oleObj>
              </mc:Choice>
              <mc:Fallback>
                <p:oleObj name="Equation" r:id="rId3" imgW="6680200" imgH="431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060575"/>
                        <a:ext cx="6680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9" name="Object 6"/>
          <p:cNvGraphicFramePr>
            <a:graphicFrameLocks noChangeAspect="1"/>
          </p:cNvGraphicFramePr>
          <p:nvPr/>
        </p:nvGraphicFramePr>
        <p:xfrm>
          <a:off x="1979613" y="3284538"/>
          <a:ext cx="1625600" cy="681037"/>
        </p:xfrm>
        <a:graphic>
          <a:graphicData uri="http://schemas.openxmlformats.org/presentationml/2006/ole">
            <mc:AlternateContent xmlns:mc="http://schemas.openxmlformats.org/markup-compatibility/2006">
              <mc:Choice xmlns:v="urn:schemas-microsoft-com:vml" Requires="v">
                <p:oleObj spid="_x0000_s27672" name="Equation" r:id="rId5" imgW="1625600" imgH="685800" progId="Equation.3">
                  <p:embed/>
                </p:oleObj>
              </mc:Choice>
              <mc:Fallback>
                <p:oleObj name="Equation" r:id="rId5" imgW="1625600" imgH="685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3284538"/>
                        <a:ext cx="16256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0" name="Object 7"/>
          <p:cNvGraphicFramePr>
            <a:graphicFrameLocks noChangeAspect="1"/>
          </p:cNvGraphicFramePr>
          <p:nvPr/>
        </p:nvGraphicFramePr>
        <p:xfrm>
          <a:off x="755650" y="4449763"/>
          <a:ext cx="3671888" cy="887412"/>
        </p:xfrm>
        <a:graphic>
          <a:graphicData uri="http://schemas.openxmlformats.org/presentationml/2006/ole">
            <mc:AlternateContent xmlns:mc="http://schemas.openxmlformats.org/markup-compatibility/2006">
              <mc:Choice xmlns:v="urn:schemas-microsoft-com:vml" Requires="v">
                <p:oleObj spid="_x0000_s27673" name="公式" r:id="rId7" imgW="1841500" imgH="444500" progId="Equation.3">
                  <p:embed/>
                </p:oleObj>
              </mc:Choice>
              <mc:Fallback>
                <p:oleObj name="公式" r:id="rId7" imgW="1841500" imgH="4445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4449763"/>
                        <a:ext cx="3671888" cy="887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F35EB6FE-AE9B-432B-8F0D-24186C3E23C2}" type="slidenum">
              <a:rPr lang="en-US" altLang="zh-CN" sz="1400" smtClean="0"/>
            </a:fld>
            <a:endParaRPr lang="en-US" altLang="zh-CN" sz="1400"/>
          </a:p>
        </p:txBody>
      </p:sp>
      <p:sp>
        <p:nvSpPr>
          <p:cNvPr id="43011" name="Rectangle 2"/>
          <p:cNvSpPr>
            <a:spLocks noGrp="1" noRot="1" noChangeArrowheads="1"/>
          </p:cNvSpPr>
          <p:nvPr>
            <p:ph type="title"/>
          </p:nvPr>
        </p:nvSpPr>
        <p:spPr>
          <a:xfrm>
            <a:off x="301625" y="403225"/>
            <a:ext cx="8540750" cy="463550"/>
          </a:xfrm>
        </p:spPr>
        <p:txBody>
          <a:bodyPr/>
          <a:lstStyle/>
          <a:p>
            <a:pPr eaLnBrk="1" hangingPunct="1"/>
            <a:r>
              <a:rPr lang="zh-CN" altLang="en-US" sz="3200"/>
              <a:t>例    家庭特征与家庭消费之间的关系</a:t>
            </a:r>
            <a:endParaRPr lang="zh-CN" altLang="en-US" sz="3200"/>
          </a:p>
        </p:txBody>
      </p:sp>
      <p:sp>
        <p:nvSpPr>
          <p:cNvPr id="43012" name="Rectangle 3"/>
          <p:cNvSpPr>
            <a:spLocks noGrp="1" noRot="1" noChangeArrowheads="1"/>
          </p:cNvSpPr>
          <p:nvPr>
            <p:ph type="body" idx="1"/>
          </p:nvPr>
        </p:nvSpPr>
        <p:spPr>
          <a:xfrm>
            <a:off x="457200" y="1219200"/>
            <a:ext cx="8566150" cy="1346200"/>
          </a:xfrm>
        </p:spPr>
        <p:txBody>
          <a:bodyPr/>
          <a:lstStyle/>
          <a:p>
            <a:pPr eaLnBrk="1" hangingPunct="1">
              <a:lnSpc>
                <a:spcPct val="130000"/>
              </a:lnSpc>
              <a:buFont typeface="Wingdings" panose="05000000000000000000" charset="0"/>
              <a:buNone/>
            </a:pPr>
            <a:r>
              <a:rPr lang="en-US" altLang="zh-CN" sz="2800"/>
              <a:t>         </a:t>
            </a:r>
            <a:r>
              <a:rPr lang="zh-CN" altLang="en-US" sz="2800"/>
              <a:t>为了了解家庭的特征与其消费模式之间的关系。调查了</a:t>
            </a:r>
            <a:r>
              <a:rPr lang="en-US" altLang="zh-CN" sz="2800"/>
              <a:t>70</a:t>
            </a:r>
            <a:r>
              <a:rPr lang="zh-CN" altLang="en-US" sz="2800"/>
              <a:t>个家庭的下面两组变量：</a:t>
            </a:r>
            <a:endParaRPr lang="zh-CN" altLang="en-US" sz="2800"/>
          </a:p>
        </p:txBody>
      </p:sp>
      <p:graphicFrame>
        <p:nvGraphicFramePr>
          <p:cNvPr id="43013" name="Object 4"/>
          <p:cNvGraphicFramePr>
            <a:graphicFrameLocks noChangeAspect="1"/>
          </p:cNvGraphicFramePr>
          <p:nvPr/>
        </p:nvGraphicFramePr>
        <p:xfrm>
          <a:off x="5410200" y="2819400"/>
          <a:ext cx="3086100" cy="1485900"/>
        </p:xfrm>
        <a:graphic>
          <a:graphicData uri="http://schemas.openxmlformats.org/presentationml/2006/ole">
            <mc:AlternateContent xmlns:mc="http://schemas.openxmlformats.org/markup-compatibility/2006">
              <mc:Choice xmlns:v="urn:schemas-microsoft-com:vml" Requires="v">
                <p:oleObj spid="_x0000_s28684" name="Equation" r:id="rId1" imgW="3086100" imgH="1485900" progId="Equation.3">
                  <p:embed/>
                </p:oleObj>
              </mc:Choice>
              <mc:Fallback>
                <p:oleObj name="Equation" r:id="rId1" imgW="3086100" imgH="1485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819400"/>
                        <a:ext cx="3086100"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4" name="Object 5"/>
          <p:cNvGraphicFramePr>
            <a:graphicFrameLocks noChangeAspect="1"/>
          </p:cNvGraphicFramePr>
          <p:nvPr/>
        </p:nvGraphicFramePr>
        <p:xfrm>
          <a:off x="457200" y="3200400"/>
          <a:ext cx="4038600" cy="952500"/>
        </p:xfrm>
        <a:graphic>
          <a:graphicData uri="http://schemas.openxmlformats.org/presentationml/2006/ole">
            <mc:AlternateContent xmlns:mc="http://schemas.openxmlformats.org/markup-compatibility/2006">
              <mc:Choice xmlns:v="urn:schemas-microsoft-com:vml" Requires="v">
                <p:oleObj spid="_x0000_s28685" name="Equation" r:id="rId3" imgW="4038600" imgH="952500" progId="Equation.3">
                  <p:embed/>
                </p:oleObj>
              </mc:Choice>
              <mc:Fallback>
                <p:oleObj name="Equation" r:id="rId3" imgW="4038600" imgH="952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200400"/>
                        <a:ext cx="4038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5" name="Rectangle 6"/>
          <p:cNvSpPr>
            <a:spLocks noChangeArrowheads="1"/>
          </p:cNvSpPr>
          <p:nvPr/>
        </p:nvSpPr>
        <p:spPr bwMode="auto">
          <a:xfrm>
            <a:off x="755650" y="5060950"/>
            <a:ext cx="5111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spcBef>
                <a:spcPct val="20000"/>
              </a:spcBef>
              <a:buClr>
                <a:schemeClr val="folHlink"/>
              </a:buClr>
              <a:buSzPct val="85000"/>
              <a:buFont typeface="Wingdings" panose="05000000000000000000" charset="0"/>
              <a:buNone/>
            </a:pPr>
            <a:r>
              <a:rPr lang="zh-CN" altLang="en-US" sz="2800"/>
              <a:t>分析两组变量之间的关系。</a:t>
            </a:r>
            <a:endParaRPr lang="zh-CN" altLang="en-US" sz="2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3EBCA4F4-03A8-43CE-A919-6B756BBC8370}" type="slidenum">
              <a:rPr lang="en-US" altLang="zh-CN" sz="1400" smtClean="0"/>
            </a:fld>
            <a:endParaRPr lang="en-US" altLang="zh-CN" sz="1400"/>
          </a:p>
        </p:txBody>
      </p:sp>
      <p:grpSp>
        <p:nvGrpSpPr>
          <p:cNvPr id="44035" name="Group 2"/>
          <p:cNvGrpSpPr/>
          <p:nvPr/>
        </p:nvGrpSpPr>
        <p:grpSpPr bwMode="auto">
          <a:xfrm>
            <a:off x="762000" y="1752600"/>
            <a:ext cx="7772400" cy="3814763"/>
            <a:chOff x="-3" y="-3"/>
            <a:chExt cx="3784" cy="2310"/>
          </a:xfrm>
        </p:grpSpPr>
        <p:grpSp>
          <p:nvGrpSpPr>
            <p:cNvPr id="44037" name="Group 3"/>
            <p:cNvGrpSpPr/>
            <p:nvPr/>
          </p:nvGrpSpPr>
          <p:grpSpPr bwMode="auto">
            <a:xfrm>
              <a:off x="0" y="0"/>
              <a:ext cx="3778" cy="2304"/>
              <a:chOff x="0" y="0"/>
              <a:chExt cx="3778" cy="2304"/>
            </a:xfrm>
          </p:grpSpPr>
          <p:grpSp>
            <p:nvGrpSpPr>
              <p:cNvPr id="44039" name="Group 4"/>
              <p:cNvGrpSpPr/>
              <p:nvPr/>
            </p:nvGrpSpPr>
            <p:grpSpPr bwMode="auto">
              <a:xfrm>
                <a:off x="0" y="0"/>
                <a:ext cx="588" cy="384"/>
                <a:chOff x="0" y="0"/>
                <a:chExt cx="588" cy="384"/>
              </a:xfrm>
            </p:grpSpPr>
            <p:sp>
              <p:nvSpPr>
                <p:cNvPr id="44145" name="Rectangle 5"/>
                <p:cNvSpPr>
                  <a:spLocks noChangeArrowheads="1"/>
                </p:cNvSpPr>
                <p:nvPr/>
              </p:nvSpPr>
              <p:spPr bwMode="auto">
                <a:xfrm>
                  <a:off x="43" y="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Times New Roman" panose="02020603050405020304" pitchFamily="18" charset="0"/>
                    </a:rPr>
                    <a:t> </a:t>
                  </a:r>
                  <a:endParaRPr kumimoji="1" lang="en-US" altLang="zh-CN" sz="2400" b="1">
                    <a:latin typeface="Times New Roman" panose="02020603050405020304" pitchFamily="18" charset="0"/>
                  </a:endParaRPr>
                </a:p>
                <a:p>
                  <a:pPr eaLnBrk="0" hangingPunct="0"/>
                  <a:endParaRPr kumimoji="1" lang="en-US" altLang="zh-CN" sz="2400" b="1">
                    <a:latin typeface="Times New Roman" panose="02020603050405020304" pitchFamily="18" charset="0"/>
                  </a:endParaRPr>
                </a:p>
              </p:txBody>
            </p:sp>
            <p:sp>
              <p:nvSpPr>
                <p:cNvPr id="44146" name="Rectangle 6"/>
                <p:cNvSpPr>
                  <a:spLocks noChangeArrowheads="1"/>
                </p:cNvSpPr>
                <p:nvPr/>
              </p:nvSpPr>
              <p:spPr bwMode="auto">
                <a:xfrm>
                  <a:off x="0" y="0"/>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0" name="Group 7"/>
              <p:cNvGrpSpPr/>
              <p:nvPr/>
            </p:nvGrpSpPr>
            <p:grpSpPr bwMode="auto">
              <a:xfrm>
                <a:off x="588" y="0"/>
                <a:ext cx="638" cy="384"/>
                <a:chOff x="588" y="0"/>
                <a:chExt cx="638" cy="384"/>
              </a:xfrm>
            </p:grpSpPr>
            <p:sp>
              <p:nvSpPr>
                <p:cNvPr id="44143" name="Rectangle 8"/>
                <p:cNvSpPr>
                  <a:spLocks noChangeArrowheads="1"/>
                </p:cNvSpPr>
                <p:nvPr/>
              </p:nvSpPr>
              <p:spPr bwMode="auto">
                <a:xfrm>
                  <a:off x="631"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44" name="Rectangle 9"/>
                <p:cNvSpPr>
                  <a:spLocks noChangeArrowheads="1"/>
                </p:cNvSpPr>
                <p:nvPr/>
              </p:nvSpPr>
              <p:spPr bwMode="auto">
                <a:xfrm>
                  <a:off x="588"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1" name="Group 10"/>
              <p:cNvGrpSpPr/>
              <p:nvPr/>
            </p:nvGrpSpPr>
            <p:grpSpPr bwMode="auto">
              <a:xfrm>
                <a:off x="1226" y="0"/>
                <a:ext cx="638" cy="384"/>
                <a:chOff x="1226" y="0"/>
                <a:chExt cx="638" cy="384"/>
              </a:xfrm>
            </p:grpSpPr>
            <p:sp>
              <p:nvSpPr>
                <p:cNvPr id="44141" name="Rectangle 11"/>
                <p:cNvSpPr>
                  <a:spLocks noChangeArrowheads="1"/>
                </p:cNvSpPr>
                <p:nvPr/>
              </p:nvSpPr>
              <p:spPr bwMode="auto">
                <a:xfrm>
                  <a:off x="1269"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42" name="Rectangle 12"/>
                <p:cNvSpPr>
                  <a:spLocks noChangeArrowheads="1"/>
                </p:cNvSpPr>
                <p:nvPr/>
              </p:nvSpPr>
              <p:spPr bwMode="auto">
                <a:xfrm>
                  <a:off x="1226"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2" name="Group 13"/>
              <p:cNvGrpSpPr/>
              <p:nvPr/>
            </p:nvGrpSpPr>
            <p:grpSpPr bwMode="auto">
              <a:xfrm>
                <a:off x="1864" y="0"/>
                <a:ext cx="638" cy="384"/>
                <a:chOff x="1864" y="0"/>
                <a:chExt cx="638" cy="384"/>
              </a:xfrm>
            </p:grpSpPr>
            <p:sp>
              <p:nvSpPr>
                <p:cNvPr id="44139" name="Rectangle 14"/>
                <p:cNvSpPr>
                  <a:spLocks noChangeArrowheads="1"/>
                </p:cNvSpPr>
                <p:nvPr/>
              </p:nvSpPr>
              <p:spPr bwMode="auto">
                <a:xfrm>
                  <a:off x="1907"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40" name="Rectangle 15"/>
                <p:cNvSpPr>
                  <a:spLocks noChangeArrowheads="1"/>
                </p:cNvSpPr>
                <p:nvPr/>
              </p:nvSpPr>
              <p:spPr bwMode="auto">
                <a:xfrm>
                  <a:off x="1864"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3" name="Group 16"/>
              <p:cNvGrpSpPr/>
              <p:nvPr/>
            </p:nvGrpSpPr>
            <p:grpSpPr bwMode="auto">
              <a:xfrm>
                <a:off x="2502" y="0"/>
                <a:ext cx="638" cy="384"/>
                <a:chOff x="2502" y="0"/>
                <a:chExt cx="638" cy="384"/>
              </a:xfrm>
            </p:grpSpPr>
            <p:sp>
              <p:nvSpPr>
                <p:cNvPr id="44137" name="Rectangle 17"/>
                <p:cNvSpPr>
                  <a:spLocks noChangeArrowheads="1"/>
                </p:cNvSpPr>
                <p:nvPr/>
              </p:nvSpPr>
              <p:spPr bwMode="auto">
                <a:xfrm>
                  <a:off x="2545"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38" name="Rectangle 18"/>
                <p:cNvSpPr>
                  <a:spLocks noChangeArrowheads="1"/>
                </p:cNvSpPr>
                <p:nvPr/>
              </p:nvSpPr>
              <p:spPr bwMode="auto">
                <a:xfrm>
                  <a:off x="2502"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4" name="Group 19"/>
              <p:cNvGrpSpPr/>
              <p:nvPr/>
            </p:nvGrpSpPr>
            <p:grpSpPr bwMode="auto">
              <a:xfrm>
                <a:off x="3140" y="0"/>
                <a:ext cx="638" cy="384"/>
                <a:chOff x="3140" y="0"/>
                <a:chExt cx="638" cy="384"/>
              </a:xfrm>
            </p:grpSpPr>
            <p:sp>
              <p:nvSpPr>
                <p:cNvPr id="44135" name="Rectangle 20"/>
                <p:cNvSpPr>
                  <a:spLocks noChangeArrowheads="1"/>
                </p:cNvSpPr>
                <p:nvPr/>
              </p:nvSpPr>
              <p:spPr bwMode="auto">
                <a:xfrm>
                  <a:off x="3183"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y3</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36" name="Rectangle 21"/>
                <p:cNvSpPr>
                  <a:spLocks noChangeArrowheads="1"/>
                </p:cNvSpPr>
                <p:nvPr/>
              </p:nvSpPr>
              <p:spPr bwMode="auto">
                <a:xfrm>
                  <a:off x="3140" y="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5" name="Group 22"/>
              <p:cNvGrpSpPr/>
              <p:nvPr/>
            </p:nvGrpSpPr>
            <p:grpSpPr bwMode="auto">
              <a:xfrm>
                <a:off x="0" y="384"/>
                <a:ext cx="588" cy="384"/>
                <a:chOff x="0" y="384"/>
                <a:chExt cx="588" cy="384"/>
              </a:xfrm>
            </p:grpSpPr>
            <p:sp>
              <p:nvSpPr>
                <p:cNvPr id="44133" name="Rectangle 23"/>
                <p:cNvSpPr>
                  <a:spLocks noChangeArrowheads="1"/>
                </p:cNvSpPr>
                <p:nvPr/>
              </p:nvSpPr>
              <p:spPr bwMode="auto">
                <a:xfrm>
                  <a:off x="43" y="384"/>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34" name="Rectangle 24"/>
                <p:cNvSpPr>
                  <a:spLocks noChangeArrowheads="1"/>
                </p:cNvSpPr>
                <p:nvPr/>
              </p:nvSpPr>
              <p:spPr bwMode="auto">
                <a:xfrm>
                  <a:off x="0" y="384"/>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6" name="Group 25"/>
              <p:cNvGrpSpPr/>
              <p:nvPr/>
            </p:nvGrpSpPr>
            <p:grpSpPr bwMode="auto">
              <a:xfrm>
                <a:off x="588" y="384"/>
                <a:ext cx="638" cy="384"/>
                <a:chOff x="588" y="384"/>
                <a:chExt cx="638" cy="384"/>
              </a:xfrm>
            </p:grpSpPr>
            <p:sp>
              <p:nvSpPr>
                <p:cNvPr id="44131" name="Rectangle 26"/>
                <p:cNvSpPr>
                  <a:spLocks noChangeArrowheads="1"/>
                </p:cNvSpPr>
                <p:nvPr/>
              </p:nvSpPr>
              <p:spPr bwMode="auto">
                <a:xfrm>
                  <a:off x="631"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32" name="Rectangle 27"/>
                <p:cNvSpPr>
                  <a:spLocks noChangeArrowheads="1"/>
                </p:cNvSpPr>
                <p:nvPr/>
              </p:nvSpPr>
              <p:spPr bwMode="auto">
                <a:xfrm>
                  <a:off x="588"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7" name="Group 28"/>
              <p:cNvGrpSpPr/>
              <p:nvPr/>
            </p:nvGrpSpPr>
            <p:grpSpPr bwMode="auto">
              <a:xfrm>
                <a:off x="1226" y="384"/>
                <a:ext cx="638" cy="384"/>
                <a:chOff x="1226" y="384"/>
                <a:chExt cx="638" cy="384"/>
              </a:xfrm>
            </p:grpSpPr>
            <p:sp>
              <p:nvSpPr>
                <p:cNvPr id="44129" name="Rectangle 29"/>
                <p:cNvSpPr>
                  <a:spLocks noChangeArrowheads="1"/>
                </p:cNvSpPr>
                <p:nvPr/>
              </p:nvSpPr>
              <p:spPr bwMode="auto">
                <a:xfrm>
                  <a:off x="1269"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0.80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30" name="Rectangle 30"/>
                <p:cNvSpPr>
                  <a:spLocks noChangeArrowheads="1"/>
                </p:cNvSpPr>
                <p:nvPr/>
              </p:nvSpPr>
              <p:spPr bwMode="auto">
                <a:xfrm>
                  <a:off x="1226"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8" name="Group 31"/>
              <p:cNvGrpSpPr/>
              <p:nvPr/>
            </p:nvGrpSpPr>
            <p:grpSpPr bwMode="auto">
              <a:xfrm>
                <a:off x="1864" y="384"/>
                <a:ext cx="638" cy="384"/>
                <a:chOff x="1864" y="384"/>
                <a:chExt cx="638" cy="384"/>
              </a:xfrm>
            </p:grpSpPr>
            <p:sp>
              <p:nvSpPr>
                <p:cNvPr id="44127" name="Rectangle 32"/>
                <p:cNvSpPr>
                  <a:spLocks noChangeArrowheads="1"/>
                </p:cNvSpPr>
                <p:nvPr/>
              </p:nvSpPr>
              <p:spPr bwMode="auto">
                <a:xfrm>
                  <a:off x="1907"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0.26</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rgbClr val="FF0000"/>
                    </a:solidFill>
                    <a:latin typeface="Times New Roman" panose="02020603050405020304" pitchFamily="18" charset="0"/>
                  </a:endParaRPr>
                </a:p>
              </p:txBody>
            </p:sp>
            <p:sp>
              <p:nvSpPr>
                <p:cNvPr id="44128" name="Rectangle 33"/>
                <p:cNvSpPr>
                  <a:spLocks noChangeArrowheads="1"/>
                </p:cNvSpPr>
                <p:nvPr/>
              </p:nvSpPr>
              <p:spPr bwMode="auto">
                <a:xfrm>
                  <a:off x="1864"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9" name="Group 34"/>
              <p:cNvGrpSpPr/>
              <p:nvPr/>
            </p:nvGrpSpPr>
            <p:grpSpPr bwMode="auto">
              <a:xfrm>
                <a:off x="2502" y="384"/>
                <a:ext cx="638" cy="384"/>
                <a:chOff x="2502" y="384"/>
                <a:chExt cx="638" cy="384"/>
              </a:xfrm>
            </p:grpSpPr>
            <p:sp>
              <p:nvSpPr>
                <p:cNvPr id="44125" name="Rectangle 35"/>
                <p:cNvSpPr>
                  <a:spLocks noChangeArrowheads="1"/>
                </p:cNvSpPr>
                <p:nvPr/>
              </p:nvSpPr>
              <p:spPr bwMode="auto">
                <a:xfrm>
                  <a:off x="2545"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0.67</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rgbClr val="FF0000"/>
                    </a:solidFill>
                    <a:latin typeface="Times New Roman" panose="02020603050405020304" pitchFamily="18" charset="0"/>
                  </a:endParaRPr>
                </a:p>
              </p:txBody>
            </p:sp>
            <p:sp>
              <p:nvSpPr>
                <p:cNvPr id="44126" name="Rectangle 36"/>
                <p:cNvSpPr>
                  <a:spLocks noChangeArrowheads="1"/>
                </p:cNvSpPr>
                <p:nvPr/>
              </p:nvSpPr>
              <p:spPr bwMode="auto">
                <a:xfrm>
                  <a:off x="2502"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0" name="Group 37"/>
              <p:cNvGrpSpPr/>
              <p:nvPr/>
            </p:nvGrpSpPr>
            <p:grpSpPr bwMode="auto">
              <a:xfrm>
                <a:off x="3140" y="384"/>
                <a:ext cx="638" cy="384"/>
                <a:chOff x="3140" y="384"/>
                <a:chExt cx="638" cy="384"/>
              </a:xfrm>
            </p:grpSpPr>
            <p:sp>
              <p:nvSpPr>
                <p:cNvPr id="44123" name="Rectangle 38"/>
                <p:cNvSpPr>
                  <a:spLocks noChangeArrowheads="1"/>
                </p:cNvSpPr>
                <p:nvPr/>
              </p:nvSpPr>
              <p:spPr bwMode="auto">
                <a:xfrm>
                  <a:off x="3183"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44124" name="Rectangle 39"/>
                <p:cNvSpPr>
                  <a:spLocks noChangeArrowheads="1"/>
                </p:cNvSpPr>
                <p:nvPr/>
              </p:nvSpPr>
              <p:spPr bwMode="auto">
                <a:xfrm>
                  <a:off x="3140" y="384"/>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1" name="Group 40"/>
              <p:cNvGrpSpPr/>
              <p:nvPr/>
            </p:nvGrpSpPr>
            <p:grpSpPr bwMode="auto">
              <a:xfrm>
                <a:off x="0" y="768"/>
                <a:ext cx="588" cy="384"/>
                <a:chOff x="0" y="768"/>
                <a:chExt cx="588" cy="384"/>
              </a:xfrm>
            </p:grpSpPr>
            <p:sp>
              <p:nvSpPr>
                <p:cNvPr id="44121" name="Rectangle 41"/>
                <p:cNvSpPr>
                  <a:spLocks noChangeArrowheads="1"/>
                </p:cNvSpPr>
                <p:nvPr/>
              </p:nvSpPr>
              <p:spPr bwMode="auto">
                <a:xfrm>
                  <a:off x="43" y="768"/>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X2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22" name="Rectangle 42"/>
                <p:cNvSpPr>
                  <a:spLocks noChangeArrowheads="1"/>
                </p:cNvSpPr>
                <p:nvPr/>
              </p:nvSpPr>
              <p:spPr bwMode="auto">
                <a:xfrm>
                  <a:off x="0" y="768"/>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2" name="Group 43"/>
              <p:cNvGrpSpPr/>
              <p:nvPr/>
            </p:nvGrpSpPr>
            <p:grpSpPr bwMode="auto">
              <a:xfrm>
                <a:off x="588" y="768"/>
                <a:ext cx="638" cy="384"/>
                <a:chOff x="588" y="768"/>
                <a:chExt cx="638" cy="384"/>
              </a:xfrm>
            </p:grpSpPr>
            <p:sp>
              <p:nvSpPr>
                <p:cNvPr id="44119" name="Rectangle 44"/>
                <p:cNvSpPr>
                  <a:spLocks noChangeArrowheads="1"/>
                </p:cNvSpPr>
                <p:nvPr/>
              </p:nvSpPr>
              <p:spPr bwMode="auto">
                <a:xfrm>
                  <a:off x="631"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0.80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20" name="Rectangle 45"/>
                <p:cNvSpPr>
                  <a:spLocks noChangeArrowheads="1"/>
                </p:cNvSpPr>
                <p:nvPr/>
              </p:nvSpPr>
              <p:spPr bwMode="auto">
                <a:xfrm>
                  <a:off x="588"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3" name="Group 46"/>
              <p:cNvGrpSpPr/>
              <p:nvPr/>
            </p:nvGrpSpPr>
            <p:grpSpPr bwMode="auto">
              <a:xfrm>
                <a:off x="1226" y="768"/>
                <a:ext cx="638" cy="384"/>
                <a:chOff x="1226" y="768"/>
                <a:chExt cx="638" cy="384"/>
              </a:xfrm>
            </p:grpSpPr>
            <p:sp>
              <p:nvSpPr>
                <p:cNvPr id="44117" name="Rectangle 47"/>
                <p:cNvSpPr>
                  <a:spLocks noChangeArrowheads="1"/>
                </p:cNvSpPr>
                <p:nvPr/>
              </p:nvSpPr>
              <p:spPr bwMode="auto">
                <a:xfrm>
                  <a:off x="1269"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18" name="Rectangle 48"/>
                <p:cNvSpPr>
                  <a:spLocks noChangeArrowheads="1"/>
                </p:cNvSpPr>
                <p:nvPr/>
              </p:nvSpPr>
              <p:spPr bwMode="auto">
                <a:xfrm>
                  <a:off x="1226"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4" name="Group 49"/>
              <p:cNvGrpSpPr/>
              <p:nvPr/>
            </p:nvGrpSpPr>
            <p:grpSpPr bwMode="auto">
              <a:xfrm>
                <a:off x="1864" y="768"/>
                <a:ext cx="638" cy="384"/>
                <a:chOff x="1864" y="768"/>
                <a:chExt cx="638" cy="384"/>
              </a:xfrm>
            </p:grpSpPr>
            <p:sp>
              <p:nvSpPr>
                <p:cNvPr id="44115" name="Rectangle 50"/>
                <p:cNvSpPr>
                  <a:spLocks noChangeArrowheads="1"/>
                </p:cNvSpPr>
                <p:nvPr/>
              </p:nvSpPr>
              <p:spPr bwMode="auto">
                <a:xfrm>
                  <a:off x="1907"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0.33</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accent2"/>
                    </a:solidFill>
                    <a:latin typeface="Times New Roman" panose="02020603050405020304" pitchFamily="18" charset="0"/>
                  </a:endParaRPr>
                </a:p>
              </p:txBody>
            </p:sp>
            <p:sp>
              <p:nvSpPr>
                <p:cNvPr id="44116" name="Rectangle 51"/>
                <p:cNvSpPr>
                  <a:spLocks noChangeArrowheads="1"/>
                </p:cNvSpPr>
                <p:nvPr/>
              </p:nvSpPr>
              <p:spPr bwMode="auto">
                <a:xfrm>
                  <a:off x="1864"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5" name="Group 52"/>
              <p:cNvGrpSpPr/>
              <p:nvPr/>
            </p:nvGrpSpPr>
            <p:grpSpPr bwMode="auto">
              <a:xfrm>
                <a:off x="2502" y="768"/>
                <a:ext cx="638" cy="384"/>
                <a:chOff x="2502" y="768"/>
                <a:chExt cx="638" cy="384"/>
              </a:xfrm>
            </p:grpSpPr>
            <p:sp>
              <p:nvSpPr>
                <p:cNvPr id="44113" name="Rectangle 53"/>
                <p:cNvSpPr>
                  <a:spLocks noChangeArrowheads="1"/>
                </p:cNvSpPr>
                <p:nvPr/>
              </p:nvSpPr>
              <p:spPr bwMode="auto">
                <a:xfrm>
                  <a:off x="2545"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0.59</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44114" name="Rectangle 54"/>
                <p:cNvSpPr>
                  <a:spLocks noChangeArrowheads="1"/>
                </p:cNvSpPr>
                <p:nvPr/>
              </p:nvSpPr>
              <p:spPr bwMode="auto">
                <a:xfrm>
                  <a:off x="2502"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6" name="Group 55"/>
              <p:cNvGrpSpPr/>
              <p:nvPr/>
            </p:nvGrpSpPr>
            <p:grpSpPr bwMode="auto">
              <a:xfrm>
                <a:off x="3140" y="768"/>
                <a:ext cx="638" cy="384"/>
                <a:chOff x="3140" y="768"/>
                <a:chExt cx="638" cy="384"/>
              </a:xfrm>
            </p:grpSpPr>
            <p:sp>
              <p:nvSpPr>
                <p:cNvPr id="44111" name="Rectangle 56"/>
                <p:cNvSpPr>
                  <a:spLocks noChangeArrowheads="1"/>
                </p:cNvSpPr>
                <p:nvPr/>
              </p:nvSpPr>
              <p:spPr bwMode="auto">
                <a:xfrm>
                  <a:off x="3183"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44112" name="Rectangle 57"/>
                <p:cNvSpPr>
                  <a:spLocks noChangeArrowheads="1"/>
                </p:cNvSpPr>
                <p:nvPr/>
              </p:nvSpPr>
              <p:spPr bwMode="auto">
                <a:xfrm>
                  <a:off x="3140" y="768"/>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7" name="Group 58"/>
              <p:cNvGrpSpPr/>
              <p:nvPr/>
            </p:nvGrpSpPr>
            <p:grpSpPr bwMode="auto">
              <a:xfrm>
                <a:off x="0" y="1152"/>
                <a:ext cx="588" cy="384"/>
                <a:chOff x="0" y="1152"/>
                <a:chExt cx="588" cy="384"/>
              </a:xfrm>
            </p:grpSpPr>
            <p:sp>
              <p:nvSpPr>
                <p:cNvPr id="44109" name="Rectangle 59"/>
                <p:cNvSpPr>
                  <a:spLocks noChangeArrowheads="1"/>
                </p:cNvSpPr>
                <p:nvPr/>
              </p:nvSpPr>
              <p:spPr bwMode="auto">
                <a:xfrm>
                  <a:off x="43" y="1152"/>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10" name="Rectangle 60"/>
                <p:cNvSpPr>
                  <a:spLocks noChangeArrowheads="1"/>
                </p:cNvSpPr>
                <p:nvPr/>
              </p:nvSpPr>
              <p:spPr bwMode="auto">
                <a:xfrm>
                  <a:off x="0" y="1152"/>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8" name="Group 61"/>
              <p:cNvGrpSpPr/>
              <p:nvPr/>
            </p:nvGrpSpPr>
            <p:grpSpPr bwMode="auto">
              <a:xfrm>
                <a:off x="588" y="1152"/>
                <a:ext cx="638" cy="384"/>
                <a:chOff x="588" y="1152"/>
                <a:chExt cx="638" cy="384"/>
              </a:xfrm>
            </p:grpSpPr>
            <p:sp>
              <p:nvSpPr>
                <p:cNvPr id="44107" name="Rectangle 62"/>
                <p:cNvSpPr>
                  <a:spLocks noChangeArrowheads="1"/>
                </p:cNvSpPr>
                <p:nvPr/>
              </p:nvSpPr>
              <p:spPr bwMode="auto">
                <a:xfrm>
                  <a:off x="631"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0.26</a:t>
                  </a:r>
                  <a:endParaRPr kumimoji="1" lang="en-US" altLang="zh-CN" sz="2400" b="1">
                    <a:solidFill>
                      <a:srgbClr val="FF0000"/>
                    </a:solidFill>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08" name="Rectangle 63"/>
                <p:cNvSpPr>
                  <a:spLocks noChangeArrowheads="1"/>
                </p:cNvSpPr>
                <p:nvPr/>
              </p:nvSpPr>
              <p:spPr bwMode="auto">
                <a:xfrm>
                  <a:off x="588"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9" name="Group 64"/>
              <p:cNvGrpSpPr/>
              <p:nvPr/>
            </p:nvGrpSpPr>
            <p:grpSpPr bwMode="auto">
              <a:xfrm>
                <a:off x="1226" y="1152"/>
                <a:ext cx="638" cy="384"/>
                <a:chOff x="1226" y="1152"/>
                <a:chExt cx="638" cy="384"/>
              </a:xfrm>
            </p:grpSpPr>
            <p:sp>
              <p:nvSpPr>
                <p:cNvPr id="44105" name="Rectangle 65"/>
                <p:cNvSpPr>
                  <a:spLocks noChangeArrowheads="1"/>
                </p:cNvSpPr>
                <p:nvPr/>
              </p:nvSpPr>
              <p:spPr bwMode="auto">
                <a:xfrm>
                  <a:off x="1269"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0.33</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rgbClr val="FF0000"/>
                    </a:solidFill>
                    <a:latin typeface="Times New Roman" panose="02020603050405020304" pitchFamily="18" charset="0"/>
                  </a:endParaRPr>
                </a:p>
              </p:txBody>
            </p:sp>
            <p:sp>
              <p:nvSpPr>
                <p:cNvPr id="44106" name="Rectangle 66"/>
                <p:cNvSpPr>
                  <a:spLocks noChangeArrowheads="1"/>
                </p:cNvSpPr>
                <p:nvPr/>
              </p:nvSpPr>
              <p:spPr bwMode="auto">
                <a:xfrm>
                  <a:off x="1226"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0" name="Group 67"/>
              <p:cNvGrpSpPr/>
              <p:nvPr/>
            </p:nvGrpSpPr>
            <p:grpSpPr bwMode="auto">
              <a:xfrm>
                <a:off x="1864" y="1152"/>
                <a:ext cx="638" cy="384"/>
                <a:chOff x="1864" y="1152"/>
                <a:chExt cx="638" cy="384"/>
              </a:xfrm>
            </p:grpSpPr>
            <p:sp>
              <p:nvSpPr>
                <p:cNvPr id="44103" name="Rectangle 68"/>
                <p:cNvSpPr>
                  <a:spLocks noChangeArrowheads="1"/>
                </p:cNvSpPr>
                <p:nvPr/>
              </p:nvSpPr>
              <p:spPr bwMode="auto">
                <a:xfrm>
                  <a:off x="1907"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04" name="Rectangle 69"/>
                <p:cNvSpPr>
                  <a:spLocks noChangeArrowheads="1"/>
                </p:cNvSpPr>
                <p:nvPr/>
              </p:nvSpPr>
              <p:spPr bwMode="auto">
                <a:xfrm>
                  <a:off x="1864"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1" name="Group 70"/>
              <p:cNvGrpSpPr/>
              <p:nvPr/>
            </p:nvGrpSpPr>
            <p:grpSpPr bwMode="auto">
              <a:xfrm>
                <a:off x="2502" y="1152"/>
                <a:ext cx="638" cy="384"/>
                <a:chOff x="2502" y="1152"/>
                <a:chExt cx="638" cy="384"/>
              </a:xfrm>
            </p:grpSpPr>
            <p:sp>
              <p:nvSpPr>
                <p:cNvPr id="44101" name="Rectangle 71"/>
                <p:cNvSpPr>
                  <a:spLocks noChangeArrowheads="1"/>
                </p:cNvSpPr>
                <p:nvPr/>
              </p:nvSpPr>
              <p:spPr bwMode="auto">
                <a:xfrm>
                  <a:off x="2545"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0.37</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02" name="Rectangle 72"/>
                <p:cNvSpPr>
                  <a:spLocks noChangeArrowheads="1"/>
                </p:cNvSpPr>
                <p:nvPr/>
              </p:nvSpPr>
              <p:spPr bwMode="auto">
                <a:xfrm>
                  <a:off x="2502"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2" name="Group 73"/>
              <p:cNvGrpSpPr/>
              <p:nvPr/>
            </p:nvGrpSpPr>
            <p:grpSpPr bwMode="auto">
              <a:xfrm>
                <a:off x="3140" y="1152"/>
                <a:ext cx="638" cy="384"/>
                <a:chOff x="3140" y="1152"/>
                <a:chExt cx="638" cy="384"/>
              </a:xfrm>
            </p:grpSpPr>
            <p:sp>
              <p:nvSpPr>
                <p:cNvPr id="44099" name="Rectangle 74"/>
                <p:cNvSpPr>
                  <a:spLocks noChangeArrowheads="1"/>
                </p:cNvSpPr>
                <p:nvPr/>
              </p:nvSpPr>
              <p:spPr bwMode="auto">
                <a:xfrm>
                  <a:off x="3183"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0.21</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100" name="Rectangle 75"/>
                <p:cNvSpPr>
                  <a:spLocks noChangeArrowheads="1"/>
                </p:cNvSpPr>
                <p:nvPr/>
              </p:nvSpPr>
              <p:spPr bwMode="auto">
                <a:xfrm>
                  <a:off x="3140" y="1152"/>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3" name="Group 76"/>
              <p:cNvGrpSpPr/>
              <p:nvPr/>
            </p:nvGrpSpPr>
            <p:grpSpPr bwMode="auto">
              <a:xfrm>
                <a:off x="0" y="1536"/>
                <a:ext cx="588" cy="384"/>
                <a:chOff x="0" y="1536"/>
                <a:chExt cx="588" cy="384"/>
              </a:xfrm>
            </p:grpSpPr>
            <p:sp>
              <p:nvSpPr>
                <p:cNvPr id="44097" name="Rectangle 77"/>
                <p:cNvSpPr>
                  <a:spLocks noChangeArrowheads="1"/>
                </p:cNvSpPr>
                <p:nvPr/>
              </p:nvSpPr>
              <p:spPr bwMode="auto">
                <a:xfrm>
                  <a:off x="43" y="1536"/>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y2</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098" name="Rectangle 78"/>
                <p:cNvSpPr>
                  <a:spLocks noChangeArrowheads="1"/>
                </p:cNvSpPr>
                <p:nvPr/>
              </p:nvSpPr>
              <p:spPr bwMode="auto">
                <a:xfrm>
                  <a:off x="0" y="1536"/>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4" name="Group 79"/>
              <p:cNvGrpSpPr/>
              <p:nvPr/>
            </p:nvGrpSpPr>
            <p:grpSpPr bwMode="auto">
              <a:xfrm>
                <a:off x="588" y="1536"/>
                <a:ext cx="638" cy="384"/>
                <a:chOff x="588" y="1536"/>
                <a:chExt cx="638" cy="384"/>
              </a:xfrm>
            </p:grpSpPr>
            <p:sp>
              <p:nvSpPr>
                <p:cNvPr id="44095" name="Rectangle 80"/>
                <p:cNvSpPr>
                  <a:spLocks noChangeArrowheads="1"/>
                </p:cNvSpPr>
                <p:nvPr/>
              </p:nvSpPr>
              <p:spPr bwMode="auto">
                <a:xfrm>
                  <a:off x="631"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0.67</a:t>
                  </a:r>
                  <a:endParaRPr kumimoji="1" lang="en-US" altLang="zh-CN" sz="2400" b="1">
                    <a:solidFill>
                      <a:srgbClr val="FF0000"/>
                    </a:solidFill>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096" name="Rectangle 81"/>
                <p:cNvSpPr>
                  <a:spLocks noChangeArrowheads="1"/>
                </p:cNvSpPr>
                <p:nvPr/>
              </p:nvSpPr>
              <p:spPr bwMode="auto">
                <a:xfrm>
                  <a:off x="588"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5" name="Group 82"/>
              <p:cNvGrpSpPr/>
              <p:nvPr/>
            </p:nvGrpSpPr>
            <p:grpSpPr bwMode="auto">
              <a:xfrm>
                <a:off x="1226" y="1536"/>
                <a:ext cx="638" cy="384"/>
                <a:chOff x="1226" y="1536"/>
                <a:chExt cx="638" cy="384"/>
              </a:xfrm>
            </p:grpSpPr>
            <p:sp>
              <p:nvSpPr>
                <p:cNvPr id="44093" name="Rectangle 83"/>
                <p:cNvSpPr>
                  <a:spLocks noChangeArrowheads="1"/>
                </p:cNvSpPr>
                <p:nvPr/>
              </p:nvSpPr>
              <p:spPr bwMode="auto">
                <a:xfrm>
                  <a:off x="1269"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Consolas" panose="020B0609020204030204" charset="0"/>
                    </a:rPr>
                    <a:t>0.59</a:t>
                  </a:r>
                  <a:endParaRPr kumimoji="1" lang="en-US" altLang="zh-CN" sz="2400" b="1">
                    <a:solidFill>
                      <a:srgbClr val="FF0000"/>
                    </a:solidFill>
                    <a:latin typeface="Verdana" panose="020B0604030504040204" pitchFamily="34" charset="0"/>
                  </a:endParaRPr>
                </a:p>
                <a:p>
                  <a:pPr eaLnBrk="0" hangingPunct="0"/>
                  <a:endParaRPr kumimoji="1" lang="en-US" altLang="zh-CN" sz="2400" b="1">
                    <a:solidFill>
                      <a:schemeClr val="hlink"/>
                    </a:solidFill>
                    <a:latin typeface="Times New Roman" panose="02020603050405020304" pitchFamily="18" charset="0"/>
                  </a:endParaRPr>
                </a:p>
              </p:txBody>
            </p:sp>
            <p:sp>
              <p:nvSpPr>
                <p:cNvPr id="44094" name="Rectangle 84"/>
                <p:cNvSpPr>
                  <a:spLocks noChangeArrowheads="1"/>
                </p:cNvSpPr>
                <p:nvPr/>
              </p:nvSpPr>
              <p:spPr bwMode="auto">
                <a:xfrm>
                  <a:off x="1226"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6" name="Group 85"/>
              <p:cNvGrpSpPr/>
              <p:nvPr/>
            </p:nvGrpSpPr>
            <p:grpSpPr bwMode="auto">
              <a:xfrm>
                <a:off x="1864" y="1536"/>
                <a:ext cx="638" cy="384"/>
                <a:chOff x="1864" y="1536"/>
                <a:chExt cx="638" cy="384"/>
              </a:xfrm>
            </p:grpSpPr>
            <p:sp>
              <p:nvSpPr>
                <p:cNvPr id="44091" name="Rectangle 86"/>
                <p:cNvSpPr>
                  <a:spLocks noChangeArrowheads="1"/>
                </p:cNvSpPr>
                <p:nvPr/>
              </p:nvSpPr>
              <p:spPr bwMode="auto">
                <a:xfrm>
                  <a:off x="1907"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0.37</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092" name="Rectangle 87"/>
                <p:cNvSpPr>
                  <a:spLocks noChangeArrowheads="1"/>
                </p:cNvSpPr>
                <p:nvPr/>
              </p:nvSpPr>
              <p:spPr bwMode="auto">
                <a:xfrm>
                  <a:off x="1864"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7" name="Group 88"/>
              <p:cNvGrpSpPr/>
              <p:nvPr/>
            </p:nvGrpSpPr>
            <p:grpSpPr bwMode="auto">
              <a:xfrm>
                <a:off x="2502" y="1536"/>
                <a:ext cx="638" cy="384"/>
                <a:chOff x="2502" y="1536"/>
                <a:chExt cx="638" cy="384"/>
              </a:xfrm>
            </p:grpSpPr>
            <p:sp>
              <p:nvSpPr>
                <p:cNvPr id="44089" name="Rectangle 89"/>
                <p:cNvSpPr>
                  <a:spLocks noChangeArrowheads="1"/>
                </p:cNvSpPr>
                <p:nvPr/>
              </p:nvSpPr>
              <p:spPr bwMode="auto">
                <a:xfrm>
                  <a:off x="2545"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1.00</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090" name="Rectangle 90"/>
                <p:cNvSpPr>
                  <a:spLocks noChangeArrowheads="1"/>
                </p:cNvSpPr>
                <p:nvPr/>
              </p:nvSpPr>
              <p:spPr bwMode="auto">
                <a:xfrm>
                  <a:off x="2502"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8" name="Group 91"/>
              <p:cNvGrpSpPr/>
              <p:nvPr/>
            </p:nvGrpSpPr>
            <p:grpSpPr bwMode="auto">
              <a:xfrm>
                <a:off x="3140" y="1536"/>
                <a:ext cx="638" cy="384"/>
                <a:chOff x="3140" y="1536"/>
                <a:chExt cx="638" cy="384"/>
              </a:xfrm>
            </p:grpSpPr>
            <p:sp>
              <p:nvSpPr>
                <p:cNvPr id="44087" name="Rectangle 92"/>
                <p:cNvSpPr>
                  <a:spLocks noChangeArrowheads="1"/>
                </p:cNvSpPr>
                <p:nvPr/>
              </p:nvSpPr>
              <p:spPr bwMode="auto">
                <a:xfrm>
                  <a:off x="3183"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Consolas" panose="020B0609020204030204" charset="0"/>
                    </a:rPr>
                    <a:t>0.35</a:t>
                  </a:r>
                  <a:endParaRPr kumimoji="1" lang="en-US" altLang="zh-CN" sz="2400" b="1">
                    <a:latin typeface="Verdana" panose="020B0604030504040204" pitchFamily="34" charset="0"/>
                  </a:endParaRPr>
                </a:p>
                <a:p>
                  <a:pPr eaLnBrk="0" hangingPunct="0"/>
                  <a:endParaRPr kumimoji="1" lang="en-US" altLang="zh-CN" sz="2400" b="1">
                    <a:latin typeface="Times New Roman" panose="02020603050405020304" pitchFamily="18" charset="0"/>
                  </a:endParaRPr>
                </a:p>
              </p:txBody>
            </p:sp>
            <p:sp>
              <p:nvSpPr>
                <p:cNvPr id="44088" name="Rectangle 93"/>
                <p:cNvSpPr>
                  <a:spLocks noChangeArrowheads="1"/>
                </p:cNvSpPr>
                <p:nvPr/>
              </p:nvSpPr>
              <p:spPr bwMode="auto">
                <a:xfrm>
                  <a:off x="3140" y="1536"/>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9" name="Group 94"/>
              <p:cNvGrpSpPr/>
              <p:nvPr/>
            </p:nvGrpSpPr>
            <p:grpSpPr bwMode="auto">
              <a:xfrm>
                <a:off x="0" y="1920"/>
                <a:ext cx="588" cy="384"/>
                <a:chOff x="0" y="1920"/>
                <a:chExt cx="588" cy="384"/>
              </a:xfrm>
            </p:grpSpPr>
            <p:sp>
              <p:nvSpPr>
                <p:cNvPr id="44085" name="Rectangle 95"/>
                <p:cNvSpPr>
                  <a:spLocks noChangeArrowheads="1"/>
                </p:cNvSpPr>
                <p:nvPr/>
              </p:nvSpPr>
              <p:spPr bwMode="auto">
                <a:xfrm>
                  <a:off x="43" y="192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y3</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44086" name="Rectangle 96"/>
                <p:cNvSpPr>
                  <a:spLocks noChangeArrowheads="1"/>
                </p:cNvSpPr>
                <p:nvPr/>
              </p:nvSpPr>
              <p:spPr bwMode="auto">
                <a:xfrm>
                  <a:off x="0" y="1920"/>
                  <a:ext cx="58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70" name="Group 97"/>
              <p:cNvGrpSpPr/>
              <p:nvPr/>
            </p:nvGrpSpPr>
            <p:grpSpPr bwMode="auto">
              <a:xfrm>
                <a:off x="588" y="1920"/>
                <a:ext cx="638" cy="384"/>
                <a:chOff x="588" y="1920"/>
                <a:chExt cx="638" cy="384"/>
              </a:xfrm>
            </p:grpSpPr>
            <p:sp>
              <p:nvSpPr>
                <p:cNvPr id="44083" name="Rectangle 98"/>
                <p:cNvSpPr>
                  <a:spLocks noChangeArrowheads="1"/>
                </p:cNvSpPr>
                <p:nvPr/>
              </p:nvSpPr>
              <p:spPr bwMode="auto">
                <a:xfrm>
                  <a:off x="631"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44084" name="Rectangle 99"/>
                <p:cNvSpPr>
                  <a:spLocks noChangeArrowheads="1"/>
                </p:cNvSpPr>
                <p:nvPr/>
              </p:nvSpPr>
              <p:spPr bwMode="auto">
                <a:xfrm>
                  <a:off x="588"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71" name="Group 100"/>
              <p:cNvGrpSpPr/>
              <p:nvPr/>
            </p:nvGrpSpPr>
            <p:grpSpPr bwMode="auto">
              <a:xfrm>
                <a:off x="1226" y="1920"/>
                <a:ext cx="638" cy="384"/>
                <a:chOff x="1226" y="1920"/>
                <a:chExt cx="638" cy="384"/>
              </a:xfrm>
            </p:grpSpPr>
            <p:sp>
              <p:nvSpPr>
                <p:cNvPr id="44081" name="Rectangle 101"/>
                <p:cNvSpPr>
                  <a:spLocks noChangeArrowheads="1"/>
                </p:cNvSpPr>
                <p:nvPr/>
              </p:nvSpPr>
              <p:spPr bwMode="auto">
                <a:xfrm>
                  <a:off x="1269"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Consolas" panose="020B0609020204030204" charset="0"/>
                    </a:rPr>
                    <a:t>0.34</a:t>
                  </a:r>
                  <a:endParaRPr kumimoji="1" lang="en-US" altLang="zh-CN" sz="2400" b="1">
                    <a:solidFill>
                      <a:srgbClr val="FF0000"/>
                    </a:solidFill>
                    <a:latin typeface="Verdana" panose="020B0604030504040204" pitchFamily="34" charset="0"/>
                  </a:endParaRPr>
                </a:p>
                <a:p>
                  <a:pPr algn="just" eaLnBrk="0" hangingPunct="0"/>
                  <a:endParaRPr kumimoji="1" lang="en-US" altLang="zh-CN" sz="2400" b="1">
                    <a:solidFill>
                      <a:srgbClr val="FF0000"/>
                    </a:solidFill>
                    <a:latin typeface="Times New Roman" panose="02020603050405020304" pitchFamily="18" charset="0"/>
                  </a:endParaRPr>
                </a:p>
              </p:txBody>
            </p:sp>
            <p:sp>
              <p:nvSpPr>
                <p:cNvPr id="44082" name="Rectangle 102"/>
                <p:cNvSpPr>
                  <a:spLocks noChangeArrowheads="1"/>
                </p:cNvSpPr>
                <p:nvPr/>
              </p:nvSpPr>
              <p:spPr bwMode="auto">
                <a:xfrm>
                  <a:off x="1226"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72" name="Group 103"/>
              <p:cNvGrpSpPr/>
              <p:nvPr/>
            </p:nvGrpSpPr>
            <p:grpSpPr bwMode="auto">
              <a:xfrm>
                <a:off x="1864" y="1920"/>
                <a:ext cx="638" cy="384"/>
                <a:chOff x="1864" y="1920"/>
                <a:chExt cx="638" cy="384"/>
              </a:xfrm>
            </p:grpSpPr>
            <p:sp>
              <p:nvSpPr>
                <p:cNvPr id="44079" name="Rectangle 104"/>
                <p:cNvSpPr>
                  <a:spLocks noChangeArrowheads="1"/>
                </p:cNvSpPr>
                <p:nvPr/>
              </p:nvSpPr>
              <p:spPr bwMode="auto">
                <a:xfrm>
                  <a:off x="1907"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0.21</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44080" name="Rectangle 105"/>
                <p:cNvSpPr>
                  <a:spLocks noChangeArrowheads="1"/>
                </p:cNvSpPr>
                <p:nvPr/>
              </p:nvSpPr>
              <p:spPr bwMode="auto">
                <a:xfrm>
                  <a:off x="1864"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73" name="Group 106"/>
              <p:cNvGrpSpPr/>
              <p:nvPr/>
            </p:nvGrpSpPr>
            <p:grpSpPr bwMode="auto">
              <a:xfrm>
                <a:off x="2502" y="1920"/>
                <a:ext cx="638" cy="384"/>
                <a:chOff x="2502" y="1920"/>
                <a:chExt cx="638" cy="384"/>
              </a:xfrm>
            </p:grpSpPr>
            <p:sp>
              <p:nvSpPr>
                <p:cNvPr id="44077" name="Rectangle 107"/>
                <p:cNvSpPr>
                  <a:spLocks noChangeArrowheads="1"/>
                </p:cNvSpPr>
                <p:nvPr/>
              </p:nvSpPr>
              <p:spPr bwMode="auto">
                <a:xfrm>
                  <a:off x="2545"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0.35</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44078" name="Rectangle 108"/>
                <p:cNvSpPr>
                  <a:spLocks noChangeArrowheads="1"/>
                </p:cNvSpPr>
                <p:nvPr/>
              </p:nvSpPr>
              <p:spPr bwMode="auto">
                <a:xfrm>
                  <a:off x="2502"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74" name="Group 109"/>
              <p:cNvGrpSpPr/>
              <p:nvPr/>
            </p:nvGrpSpPr>
            <p:grpSpPr bwMode="auto">
              <a:xfrm>
                <a:off x="3140" y="1920"/>
                <a:ext cx="638" cy="384"/>
                <a:chOff x="3140" y="1920"/>
                <a:chExt cx="638" cy="384"/>
              </a:xfrm>
            </p:grpSpPr>
            <p:sp>
              <p:nvSpPr>
                <p:cNvPr id="44075" name="Rectangle 110"/>
                <p:cNvSpPr>
                  <a:spLocks noChangeArrowheads="1"/>
                </p:cNvSpPr>
                <p:nvPr/>
              </p:nvSpPr>
              <p:spPr bwMode="auto">
                <a:xfrm>
                  <a:off x="3183"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Consolas" panose="020B0609020204030204" charset="0"/>
                    </a:rPr>
                    <a:t>1.00</a:t>
                  </a:r>
                  <a:endParaRPr kumimoji="1" lang="en-US" altLang="zh-CN" sz="2400" b="1">
                    <a:latin typeface="Verdana" panose="020B0604030504040204" pitchFamily="34" charset="0"/>
                  </a:endParaRPr>
                </a:p>
                <a:p>
                  <a:pPr algn="just" eaLnBrk="0" hangingPunct="0"/>
                  <a:endParaRPr kumimoji="1" lang="en-US" altLang="zh-CN" sz="2400" b="1">
                    <a:latin typeface="Times New Roman" panose="02020603050405020304" pitchFamily="18" charset="0"/>
                  </a:endParaRPr>
                </a:p>
              </p:txBody>
            </p:sp>
            <p:sp>
              <p:nvSpPr>
                <p:cNvPr id="44076" name="Rectangle 111"/>
                <p:cNvSpPr>
                  <a:spLocks noChangeArrowheads="1"/>
                </p:cNvSpPr>
                <p:nvPr/>
              </p:nvSpPr>
              <p:spPr bwMode="auto">
                <a:xfrm>
                  <a:off x="3140" y="1920"/>
                  <a:ext cx="6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44038" name="Rectangle 112"/>
            <p:cNvSpPr>
              <a:spLocks noChangeArrowheads="1"/>
            </p:cNvSpPr>
            <p:nvPr/>
          </p:nvSpPr>
          <p:spPr bwMode="auto">
            <a:xfrm>
              <a:off x="-3" y="-3"/>
              <a:ext cx="3784" cy="2310"/>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44036" name="Rectangle 113"/>
          <p:cNvSpPr>
            <a:spLocks noChangeArrowheads="1"/>
          </p:cNvSpPr>
          <p:nvPr/>
        </p:nvSpPr>
        <p:spPr bwMode="auto">
          <a:xfrm>
            <a:off x="611188" y="404813"/>
            <a:ext cx="8162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p>
            <a:pPr algn="ctr"/>
            <a:r>
              <a:rPr kumimoji="1" lang="zh-CN" altLang="en-US" sz="3200">
                <a:solidFill>
                  <a:schemeClr val="tx2"/>
                </a:solidFill>
                <a:latin typeface="Verdana" panose="020B0604030504040204" pitchFamily="34" charset="0"/>
              </a:rPr>
              <a:t>变量间的相关系数矩阵</a:t>
            </a:r>
            <a:endParaRPr kumimoji="1" lang="zh-CN" altLang="en-US" sz="3200">
              <a:solidFill>
                <a:schemeClr val="tx2"/>
              </a:solidFill>
              <a:latin typeface="Verdana" panose="020B060403050404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Rot="1" noChangeArrowheads="1"/>
          </p:cNvSpPr>
          <p:nvPr>
            <p:ph type="body" idx="1"/>
          </p:nvPr>
        </p:nvSpPr>
        <p:spPr>
          <a:xfrm>
            <a:off x="323850" y="765175"/>
            <a:ext cx="8424863" cy="4684713"/>
          </a:xfrm>
        </p:spPr>
        <p:txBody>
          <a:bodyPr/>
          <a:lstStyle/>
          <a:p>
            <a:pPr marL="0" indent="808355" algn="just" eaLnBrk="1" hangingPunct="1">
              <a:buFont typeface="Wingdings" panose="05000000000000000000" charset="0"/>
              <a:buNone/>
              <a:defRPr/>
            </a:pPr>
            <a:r>
              <a:rPr lang="zh-CN" altLang="en-US" dirty="0">
                <a:latin typeface="宋体" panose="02010600030101010101" pitchFamily="2" charset="-122"/>
              </a:rPr>
              <a:t>通常情况下，为了研究两组变量</a:t>
            </a:r>
            <a:endParaRPr lang="zh-CN" altLang="en-US" dirty="0">
              <a:latin typeface="宋体" panose="02010600030101010101" pitchFamily="2" charset="-122"/>
            </a:endParaRPr>
          </a:p>
          <a:p>
            <a:pPr marL="0" indent="808355" algn="just" eaLnBrk="1" hangingPunct="1">
              <a:buFont typeface="Wingdings" panose="05000000000000000000" charset="0"/>
              <a:buNone/>
              <a:defRPr/>
            </a:pPr>
            <a:endParaRPr lang="zh-CN" altLang="en-US" dirty="0">
              <a:latin typeface="宋体" panose="02010600030101010101" pitchFamily="2" charset="-122"/>
            </a:endParaRPr>
          </a:p>
          <a:p>
            <a:pPr marL="0" indent="92075" algn="just" eaLnBrk="1" hangingPunct="1">
              <a:buFont typeface="Wingdings" panose="05000000000000000000" charset="0"/>
              <a:buNone/>
              <a:defRPr/>
            </a:pPr>
            <a:r>
              <a:rPr lang="zh-CN" altLang="en-US" dirty="0">
                <a:latin typeface="宋体" panose="02010600030101010101" pitchFamily="2" charset="-122"/>
              </a:rPr>
              <a:t>的相关关系，可以用最原始的方法，分别计算两组变量之间的全部相关系数，一共有</a:t>
            </a:r>
            <a:r>
              <a:rPr lang="en-US" altLang="zh-CN" dirty="0" err="1">
                <a:latin typeface="Times New Roman" panose="02020603050405020304" pitchFamily="18" charset="0"/>
                <a:cs typeface="Times New Roman" panose="02020603050405020304" pitchFamily="18" charset="0"/>
              </a:rPr>
              <a:t>pq</a:t>
            </a:r>
            <a:r>
              <a:rPr lang="zh-CN" altLang="en-US" dirty="0">
                <a:latin typeface="宋体" panose="02010600030101010101" pitchFamily="2" charset="-122"/>
              </a:rPr>
              <a:t>个简单相关系数，这样既烦琐又不能抓住问题的本质。</a:t>
            </a:r>
            <a:endParaRPr lang="en-US" altLang="zh-CN" dirty="0">
              <a:latin typeface="宋体" panose="02010600030101010101" pitchFamily="2" charset="-122"/>
            </a:endParaRPr>
          </a:p>
          <a:p>
            <a:pPr marL="0" indent="808355" algn="just" eaLnBrk="1" hangingPunct="1">
              <a:buFont typeface="Wingdings" panose="05000000000000000000" charset="0"/>
              <a:buNone/>
              <a:defRPr/>
            </a:pPr>
            <a:r>
              <a:rPr lang="zh-CN" altLang="en-US" dirty="0">
                <a:latin typeface="宋体" panose="02010600030101010101" pitchFamily="2" charset="-122"/>
              </a:rPr>
              <a:t>如果能够采用类似于主成分的思想，分别找出两组变量的各自的某个线性组合，讨论线性组合之间的相关关系，则更简捷。</a:t>
            </a:r>
            <a:endParaRPr lang="zh-CN" altLang="en-US" dirty="0">
              <a:latin typeface="宋体" panose="02010600030101010101" pitchFamily="2" charset="-122"/>
            </a:endParaRPr>
          </a:p>
          <a:p>
            <a:pPr marL="0" indent="808355" eaLnBrk="1" hangingPunct="1">
              <a:buFont typeface="Wingdings" panose="05000000000000000000" charset="0"/>
              <a:buNone/>
              <a:defRPr/>
            </a:pPr>
            <a:endParaRPr lang="en-US" altLang="zh-CN" dirty="0">
              <a:latin typeface="宋体" panose="02010600030101010101" pitchFamily="2" charset="-122"/>
            </a:endParaRPr>
          </a:p>
        </p:txBody>
      </p:sp>
      <p:graphicFrame>
        <p:nvGraphicFramePr>
          <p:cNvPr id="26628" name="Object 4"/>
          <p:cNvGraphicFramePr>
            <a:graphicFrameLocks noChangeAspect="1"/>
          </p:cNvGraphicFramePr>
          <p:nvPr/>
        </p:nvGraphicFramePr>
        <p:xfrm>
          <a:off x="2051050" y="1484313"/>
          <a:ext cx="1784350" cy="425450"/>
        </p:xfrm>
        <a:graphic>
          <a:graphicData uri="http://schemas.openxmlformats.org/presentationml/2006/ole">
            <mc:AlternateContent xmlns:mc="http://schemas.openxmlformats.org/markup-compatibility/2006">
              <mc:Choice xmlns:v="urn:schemas-microsoft-com:vml" Requires="v">
                <p:oleObj spid="_x0000_s2060" name="Equation" r:id="rId1" imgW="1243965" imgH="208280" progId="Equation.3">
                  <p:embed/>
                </p:oleObj>
              </mc:Choice>
              <mc:Fallback>
                <p:oleObj name="Equation" r:id="rId1" imgW="1243965" imgH="20828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484313"/>
                        <a:ext cx="17843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29" name="Object 5"/>
          <p:cNvGraphicFramePr>
            <a:graphicFrameLocks noChangeAspect="1"/>
          </p:cNvGraphicFramePr>
          <p:nvPr/>
        </p:nvGraphicFramePr>
        <p:xfrm>
          <a:off x="4427538" y="1484313"/>
          <a:ext cx="1822450" cy="425450"/>
        </p:xfrm>
        <a:graphic>
          <a:graphicData uri="http://schemas.openxmlformats.org/presentationml/2006/ole">
            <mc:AlternateContent xmlns:mc="http://schemas.openxmlformats.org/markup-compatibility/2006">
              <mc:Choice xmlns:v="urn:schemas-microsoft-com:vml" Requires="v">
                <p:oleObj spid="_x0000_s2061" name="Equation" r:id="rId3" imgW="1273175" imgH="208280" progId="Equation.3">
                  <p:embed/>
                </p:oleObj>
              </mc:Choice>
              <mc:Fallback>
                <p:oleObj name="Equation" r:id="rId3" imgW="1273175" imgH="2082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1484313"/>
                        <a:ext cx="1822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blinds(horizontal)">
                                      <p:cBhvr>
                                        <p:cTn id="7" dur="5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627">
                                            <p:txEl>
                                              <p:pRg st="2" end="2"/>
                                            </p:txEl>
                                          </p:spTgt>
                                        </p:tgtEl>
                                        <p:attrNameLst>
                                          <p:attrName>style.visibility</p:attrName>
                                        </p:attrNameLst>
                                      </p:cBhvr>
                                      <p:to>
                                        <p:strVal val="visible"/>
                                      </p:to>
                                    </p:set>
                                    <p:animEffect transition="in" filter="blinds(horizontal)">
                                      <p:cBhvr>
                                        <p:cTn id="12" dur="500"/>
                                        <p:tgtEl>
                                          <p:spTgt spid="266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animEffect transition="in" filter="blinds(horizontal)">
                                      <p:cBhvr>
                                        <p:cTn id="17" dur="500"/>
                                        <p:tgtEl>
                                          <p:spTgt spid="26627">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6628"/>
                                        </p:tgtEl>
                                        <p:attrNameLst>
                                          <p:attrName>style.visibility</p:attrName>
                                        </p:attrNameLst>
                                      </p:cBhvr>
                                      <p:to>
                                        <p:strVal val="visible"/>
                                      </p:to>
                                    </p:set>
                                    <p:animEffect transition="in" filter="blinds(horizontal)">
                                      <p:cBhvr>
                                        <p:cTn id="20" dur="500"/>
                                        <p:tgtEl>
                                          <p:spTgt spid="26628"/>
                                        </p:tgtEl>
                                      </p:cBhvr>
                                    </p:animEffect>
                                  </p:childTnLst>
                                </p:cTn>
                              </p:par>
                              <p:par>
                                <p:cTn id="21" presetID="3" presetClass="entr" presetSubtype="10" fill="hold" nodeType="withEffect">
                                  <p:stCondLst>
                                    <p:cond delay="0"/>
                                  </p:stCondLst>
                                  <p:childTnLst>
                                    <p:set>
                                      <p:cBhvr>
                                        <p:cTn id="22" dur="1" fill="hold">
                                          <p:stCondLst>
                                            <p:cond delay="0"/>
                                          </p:stCondLst>
                                        </p:cTn>
                                        <p:tgtEl>
                                          <p:spTgt spid="26629"/>
                                        </p:tgtEl>
                                        <p:attrNameLst>
                                          <p:attrName>style.visibility</p:attrName>
                                        </p:attrNameLst>
                                      </p:cBhvr>
                                      <p:to>
                                        <p:strVal val="visible"/>
                                      </p:to>
                                    </p:set>
                                    <p:animEffect transition="in" filter="blinds(horizontal)">
                                      <p:cBhvr>
                                        <p:cTn id="23"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2"/>
          <p:cNvGrpSpPr/>
          <p:nvPr/>
        </p:nvGrpSpPr>
        <p:grpSpPr bwMode="auto">
          <a:xfrm>
            <a:off x="762000" y="1219200"/>
            <a:ext cx="7543800" cy="3794125"/>
            <a:chOff x="-3" y="-3"/>
            <a:chExt cx="3780" cy="2390"/>
          </a:xfrm>
        </p:grpSpPr>
        <p:grpSp>
          <p:nvGrpSpPr>
            <p:cNvPr id="45059" name="Group 3"/>
            <p:cNvGrpSpPr/>
            <p:nvPr/>
          </p:nvGrpSpPr>
          <p:grpSpPr bwMode="auto">
            <a:xfrm>
              <a:off x="0" y="0"/>
              <a:ext cx="3774" cy="2384"/>
              <a:chOff x="0" y="0"/>
              <a:chExt cx="3774" cy="2384"/>
            </a:xfrm>
          </p:grpSpPr>
          <p:grpSp>
            <p:nvGrpSpPr>
              <p:cNvPr id="45061" name="Group 4"/>
              <p:cNvGrpSpPr/>
              <p:nvPr/>
            </p:nvGrpSpPr>
            <p:grpSpPr bwMode="auto">
              <a:xfrm>
                <a:off x="0" y="0"/>
                <a:ext cx="3774" cy="442"/>
                <a:chOff x="0" y="0"/>
                <a:chExt cx="3774" cy="442"/>
              </a:xfrm>
            </p:grpSpPr>
            <p:sp>
              <p:nvSpPr>
                <p:cNvPr id="45107" name="Rectangle 5"/>
                <p:cNvSpPr>
                  <a:spLocks noChangeArrowheads="1"/>
                </p:cNvSpPr>
                <p:nvPr/>
              </p:nvSpPr>
              <p:spPr bwMode="auto">
                <a:xfrm>
                  <a:off x="43" y="0"/>
                  <a:ext cx="36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Consolas" panose="020B0609020204030204" charset="0"/>
                    </a:rPr>
                    <a:t>典型相关分析</a:t>
                  </a:r>
                  <a:endParaRPr kumimoji="1" lang="zh-CN" altLang="en-US" sz="2000" b="1">
                    <a:latin typeface="Tahoma" panose="020B0604030504040204" pitchFamily="34" charset="0"/>
                  </a:endParaRPr>
                </a:p>
                <a:p>
                  <a:pPr algn="ctr" eaLnBrk="0" hangingPunct="0"/>
                  <a:endParaRPr kumimoji="1" lang="en-US" altLang="zh-CN" sz="2000" b="1">
                    <a:latin typeface="Times New Roman" panose="02020603050405020304" pitchFamily="18" charset="0"/>
                  </a:endParaRPr>
                </a:p>
              </p:txBody>
            </p:sp>
            <p:sp>
              <p:nvSpPr>
                <p:cNvPr id="45108" name="Rectangle 6"/>
                <p:cNvSpPr>
                  <a:spLocks noChangeArrowheads="1"/>
                </p:cNvSpPr>
                <p:nvPr/>
              </p:nvSpPr>
              <p:spPr bwMode="auto">
                <a:xfrm>
                  <a:off x="0" y="0"/>
                  <a:ext cx="3774"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2" name="Group 7"/>
              <p:cNvGrpSpPr/>
              <p:nvPr/>
            </p:nvGrpSpPr>
            <p:grpSpPr bwMode="auto">
              <a:xfrm>
                <a:off x="0" y="442"/>
                <a:ext cx="357" cy="750"/>
                <a:chOff x="0" y="442"/>
                <a:chExt cx="357" cy="750"/>
              </a:xfrm>
            </p:grpSpPr>
            <p:sp>
              <p:nvSpPr>
                <p:cNvPr id="45105" name="Rectangle 8"/>
                <p:cNvSpPr>
                  <a:spLocks noChangeArrowheads="1"/>
                </p:cNvSpPr>
                <p:nvPr/>
              </p:nvSpPr>
              <p:spPr bwMode="auto">
                <a:xfrm>
                  <a:off x="43" y="442"/>
                  <a:ext cx="271"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anose="02020603050405020304" pitchFamily="18" charset="0"/>
                    </a:rPr>
                    <a:t> </a:t>
                  </a:r>
                  <a:endParaRPr kumimoji="1" lang="en-US" altLang="zh-CN" sz="2000" b="1">
                    <a:latin typeface="Times New Roman" panose="02020603050405020304" pitchFamily="18" charset="0"/>
                  </a:endParaRPr>
                </a:p>
                <a:p>
                  <a:pPr eaLnBrk="0" hangingPunct="0"/>
                  <a:endParaRPr kumimoji="1" lang="en-US" altLang="zh-CN" sz="2000" b="1">
                    <a:latin typeface="Times New Roman" panose="02020603050405020304" pitchFamily="18" charset="0"/>
                  </a:endParaRPr>
                </a:p>
              </p:txBody>
            </p:sp>
            <p:sp>
              <p:nvSpPr>
                <p:cNvPr id="45106" name="Rectangle 9"/>
                <p:cNvSpPr>
                  <a:spLocks noChangeArrowheads="1"/>
                </p:cNvSpPr>
                <p:nvPr/>
              </p:nvSpPr>
              <p:spPr bwMode="auto">
                <a:xfrm>
                  <a:off x="0" y="442"/>
                  <a:ext cx="357"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3" name="Group 10"/>
              <p:cNvGrpSpPr/>
              <p:nvPr/>
            </p:nvGrpSpPr>
            <p:grpSpPr bwMode="auto">
              <a:xfrm>
                <a:off x="357" y="442"/>
                <a:ext cx="789" cy="750"/>
                <a:chOff x="357" y="442"/>
                <a:chExt cx="789" cy="750"/>
              </a:xfrm>
            </p:grpSpPr>
            <p:sp>
              <p:nvSpPr>
                <p:cNvPr id="45103" name="Rectangle 11"/>
                <p:cNvSpPr>
                  <a:spLocks noChangeArrowheads="1"/>
                </p:cNvSpPr>
                <p:nvPr/>
              </p:nvSpPr>
              <p:spPr bwMode="auto">
                <a:xfrm>
                  <a:off x="400" y="442"/>
                  <a:ext cx="703"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典型相</a:t>
                  </a:r>
                  <a:endParaRPr kumimoji="1" lang="zh-CN" altLang="en-US" sz="2000" b="1">
                    <a:latin typeface="Tahoma" panose="020B0604030504040204" pitchFamily="34" charset="0"/>
                  </a:endParaRPr>
                </a:p>
                <a:p>
                  <a:pPr eaLnBrk="0" hangingPunct="0"/>
                  <a:r>
                    <a:rPr kumimoji="1" lang="zh-CN" altLang="en-US" sz="2000" b="1">
                      <a:latin typeface="Consolas" panose="020B0609020204030204" charset="0"/>
                    </a:rPr>
                    <a:t>关系数</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45104" name="Rectangle 12"/>
                <p:cNvSpPr>
                  <a:spLocks noChangeArrowheads="1"/>
                </p:cNvSpPr>
                <p:nvPr/>
              </p:nvSpPr>
              <p:spPr bwMode="auto">
                <a:xfrm>
                  <a:off x="357" y="442"/>
                  <a:ext cx="789"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4" name="Group 13"/>
              <p:cNvGrpSpPr/>
              <p:nvPr/>
            </p:nvGrpSpPr>
            <p:grpSpPr bwMode="auto">
              <a:xfrm>
                <a:off x="1146" y="442"/>
                <a:ext cx="970" cy="750"/>
                <a:chOff x="1146" y="442"/>
                <a:chExt cx="970" cy="750"/>
              </a:xfrm>
            </p:grpSpPr>
            <p:sp>
              <p:nvSpPr>
                <p:cNvPr id="45101" name="Rectangle 14"/>
                <p:cNvSpPr>
                  <a:spLocks noChangeArrowheads="1"/>
                </p:cNvSpPr>
                <p:nvPr/>
              </p:nvSpPr>
              <p:spPr bwMode="auto">
                <a:xfrm>
                  <a:off x="1189" y="442"/>
                  <a:ext cx="88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调整典型</a:t>
                  </a:r>
                  <a:endParaRPr kumimoji="1" lang="zh-CN" altLang="en-US" sz="2000" b="1">
                    <a:latin typeface="Tahoma" panose="020B0604030504040204" pitchFamily="34" charset="0"/>
                  </a:endParaRPr>
                </a:p>
                <a:p>
                  <a:pPr eaLnBrk="0" hangingPunct="0"/>
                  <a:r>
                    <a:rPr kumimoji="1" lang="zh-CN" altLang="en-US" sz="2000" b="1">
                      <a:latin typeface="Consolas" panose="020B0609020204030204" charset="0"/>
                    </a:rPr>
                    <a:t>相关系数</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45102" name="Rectangle 15"/>
                <p:cNvSpPr>
                  <a:spLocks noChangeArrowheads="1"/>
                </p:cNvSpPr>
                <p:nvPr/>
              </p:nvSpPr>
              <p:spPr bwMode="auto">
                <a:xfrm>
                  <a:off x="1146" y="442"/>
                  <a:ext cx="970"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5" name="Group 16"/>
              <p:cNvGrpSpPr/>
              <p:nvPr/>
            </p:nvGrpSpPr>
            <p:grpSpPr bwMode="auto">
              <a:xfrm>
                <a:off x="2116" y="442"/>
                <a:ext cx="828" cy="750"/>
                <a:chOff x="2116" y="442"/>
                <a:chExt cx="828" cy="750"/>
              </a:xfrm>
            </p:grpSpPr>
            <p:sp>
              <p:nvSpPr>
                <p:cNvPr id="45099" name="Rectangle 17"/>
                <p:cNvSpPr>
                  <a:spLocks noChangeArrowheads="1"/>
                </p:cNvSpPr>
                <p:nvPr/>
              </p:nvSpPr>
              <p:spPr bwMode="auto">
                <a:xfrm>
                  <a:off x="2159" y="442"/>
                  <a:ext cx="74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近似方差</a:t>
                  </a:r>
                  <a:endParaRPr kumimoji="1" lang="zh-CN" altLang="en-US" sz="2000" b="1">
                    <a:latin typeface="Tahoma" panose="020B0604030504040204" pitchFamily="34" charset="0"/>
                  </a:endParaRPr>
                </a:p>
                <a:p>
                  <a:pPr eaLnBrk="0" hangingPunct="0"/>
                  <a:r>
                    <a:rPr kumimoji="1" lang="zh-CN" altLang="en-US" sz="2000" b="1">
                      <a:latin typeface="Times New Roman" panose="02020603050405020304" pitchFamily="18" charset="0"/>
                    </a:rPr>
                    <a:t> </a:t>
                  </a:r>
                  <a:endParaRPr kumimoji="1" lang="zh-CN" altLang="en-US" sz="2000" b="1">
                    <a:latin typeface="Times New Roman" panose="02020603050405020304" pitchFamily="18" charset="0"/>
                  </a:endParaRPr>
                </a:p>
                <a:p>
                  <a:pPr eaLnBrk="0" hangingPunct="0"/>
                  <a:endParaRPr kumimoji="1" lang="en-US" altLang="zh-CN" sz="2000" b="1">
                    <a:latin typeface="Times New Roman" panose="02020603050405020304" pitchFamily="18" charset="0"/>
                  </a:endParaRPr>
                </a:p>
              </p:txBody>
            </p:sp>
            <p:sp>
              <p:nvSpPr>
                <p:cNvPr id="45100" name="Rectangle 18"/>
                <p:cNvSpPr>
                  <a:spLocks noChangeArrowheads="1"/>
                </p:cNvSpPr>
                <p:nvPr/>
              </p:nvSpPr>
              <p:spPr bwMode="auto">
                <a:xfrm>
                  <a:off x="2116" y="442"/>
                  <a:ext cx="828"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6" name="Group 19"/>
              <p:cNvGrpSpPr/>
              <p:nvPr/>
            </p:nvGrpSpPr>
            <p:grpSpPr bwMode="auto">
              <a:xfrm>
                <a:off x="2944" y="442"/>
                <a:ext cx="830" cy="750"/>
                <a:chOff x="2944" y="442"/>
                <a:chExt cx="830" cy="750"/>
              </a:xfrm>
            </p:grpSpPr>
            <p:sp>
              <p:nvSpPr>
                <p:cNvPr id="45097" name="Rectangle 20"/>
                <p:cNvSpPr>
                  <a:spLocks noChangeArrowheads="1"/>
                </p:cNvSpPr>
                <p:nvPr/>
              </p:nvSpPr>
              <p:spPr bwMode="auto">
                <a:xfrm>
                  <a:off x="2987" y="442"/>
                  <a:ext cx="74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典型相关系数的平方</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45098" name="Rectangle 21"/>
                <p:cNvSpPr>
                  <a:spLocks noChangeArrowheads="1"/>
                </p:cNvSpPr>
                <p:nvPr/>
              </p:nvSpPr>
              <p:spPr bwMode="auto">
                <a:xfrm>
                  <a:off x="2944" y="442"/>
                  <a:ext cx="830"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7" name="Group 22"/>
              <p:cNvGrpSpPr/>
              <p:nvPr/>
            </p:nvGrpSpPr>
            <p:grpSpPr bwMode="auto">
              <a:xfrm>
                <a:off x="0" y="1192"/>
                <a:ext cx="357" cy="596"/>
                <a:chOff x="0" y="1192"/>
                <a:chExt cx="357" cy="596"/>
              </a:xfrm>
            </p:grpSpPr>
            <p:sp>
              <p:nvSpPr>
                <p:cNvPr id="45095" name="Rectangle 23"/>
                <p:cNvSpPr>
                  <a:spLocks noChangeArrowheads="1"/>
                </p:cNvSpPr>
                <p:nvPr/>
              </p:nvSpPr>
              <p:spPr bwMode="auto">
                <a:xfrm>
                  <a:off x="43" y="1192"/>
                  <a:ext cx="27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1</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45096" name="Rectangle 24"/>
                <p:cNvSpPr>
                  <a:spLocks noChangeArrowheads="1"/>
                </p:cNvSpPr>
                <p:nvPr/>
              </p:nvSpPr>
              <p:spPr bwMode="auto">
                <a:xfrm>
                  <a:off x="0" y="1192"/>
                  <a:ext cx="357"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8" name="Group 25"/>
              <p:cNvGrpSpPr/>
              <p:nvPr/>
            </p:nvGrpSpPr>
            <p:grpSpPr bwMode="auto">
              <a:xfrm>
                <a:off x="357" y="1192"/>
                <a:ext cx="789" cy="596"/>
                <a:chOff x="357" y="1192"/>
                <a:chExt cx="789" cy="596"/>
              </a:xfrm>
            </p:grpSpPr>
            <p:sp>
              <p:nvSpPr>
                <p:cNvPr id="45093" name="Rectangle 26"/>
                <p:cNvSpPr>
                  <a:spLocks noChangeArrowheads="1"/>
                </p:cNvSpPr>
                <p:nvPr/>
              </p:nvSpPr>
              <p:spPr bwMode="auto">
                <a:xfrm>
                  <a:off x="400" y="1192"/>
                  <a:ext cx="70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rgbClr val="FF0000"/>
                      </a:solidFill>
                      <a:latin typeface="Consolas" panose="020B0609020204030204" charset="0"/>
                    </a:rPr>
                    <a:t>0.687948</a:t>
                  </a:r>
                  <a:endParaRPr kumimoji="1" lang="en-US" altLang="zh-CN" sz="2000" b="1">
                    <a:solidFill>
                      <a:srgbClr val="FF0000"/>
                    </a:solidFill>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45094" name="Rectangle 27"/>
                <p:cNvSpPr>
                  <a:spLocks noChangeArrowheads="1"/>
                </p:cNvSpPr>
                <p:nvPr/>
              </p:nvSpPr>
              <p:spPr bwMode="auto">
                <a:xfrm>
                  <a:off x="357" y="1192"/>
                  <a:ext cx="789"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9" name="Group 28"/>
              <p:cNvGrpSpPr/>
              <p:nvPr/>
            </p:nvGrpSpPr>
            <p:grpSpPr bwMode="auto">
              <a:xfrm>
                <a:off x="1146" y="1192"/>
                <a:ext cx="970" cy="596"/>
                <a:chOff x="1146" y="1192"/>
                <a:chExt cx="970" cy="596"/>
              </a:xfrm>
            </p:grpSpPr>
            <p:sp>
              <p:nvSpPr>
                <p:cNvPr id="45091" name="Rectangle 29"/>
                <p:cNvSpPr>
                  <a:spLocks noChangeArrowheads="1"/>
                </p:cNvSpPr>
                <p:nvPr/>
              </p:nvSpPr>
              <p:spPr bwMode="auto">
                <a:xfrm>
                  <a:off x="1189" y="1192"/>
                  <a:ext cx="88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0.687848</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45092" name="Rectangle 30"/>
                <p:cNvSpPr>
                  <a:spLocks noChangeArrowheads="1"/>
                </p:cNvSpPr>
                <p:nvPr/>
              </p:nvSpPr>
              <p:spPr bwMode="auto">
                <a:xfrm>
                  <a:off x="1146" y="1192"/>
                  <a:ext cx="970"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0" name="Group 31"/>
              <p:cNvGrpSpPr/>
              <p:nvPr/>
            </p:nvGrpSpPr>
            <p:grpSpPr bwMode="auto">
              <a:xfrm>
                <a:off x="2116" y="1192"/>
                <a:ext cx="828" cy="596"/>
                <a:chOff x="2116" y="1192"/>
                <a:chExt cx="828" cy="596"/>
              </a:xfrm>
            </p:grpSpPr>
            <p:sp>
              <p:nvSpPr>
                <p:cNvPr id="45089" name="Rectangle 32"/>
                <p:cNvSpPr>
                  <a:spLocks noChangeArrowheads="1"/>
                </p:cNvSpPr>
                <p:nvPr/>
              </p:nvSpPr>
              <p:spPr bwMode="auto">
                <a:xfrm>
                  <a:off x="2159" y="1192"/>
                  <a:ext cx="74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0.005268</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45090" name="Rectangle 33"/>
                <p:cNvSpPr>
                  <a:spLocks noChangeArrowheads="1"/>
                </p:cNvSpPr>
                <p:nvPr/>
              </p:nvSpPr>
              <p:spPr bwMode="auto">
                <a:xfrm>
                  <a:off x="2116" y="1192"/>
                  <a:ext cx="828"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1" name="Group 34"/>
              <p:cNvGrpSpPr/>
              <p:nvPr/>
            </p:nvGrpSpPr>
            <p:grpSpPr bwMode="auto">
              <a:xfrm>
                <a:off x="2944" y="1192"/>
                <a:ext cx="830" cy="596"/>
                <a:chOff x="2944" y="1192"/>
                <a:chExt cx="830" cy="596"/>
              </a:xfrm>
            </p:grpSpPr>
            <p:sp>
              <p:nvSpPr>
                <p:cNvPr id="45087" name="Rectangle 35"/>
                <p:cNvSpPr>
                  <a:spLocks noChangeArrowheads="1"/>
                </p:cNvSpPr>
                <p:nvPr/>
              </p:nvSpPr>
              <p:spPr bwMode="auto">
                <a:xfrm>
                  <a:off x="2987" y="1192"/>
                  <a:ext cx="7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0.473272</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45088" name="Rectangle 36"/>
                <p:cNvSpPr>
                  <a:spLocks noChangeArrowheads="1"/>
                </p:cNvSpPr>
                <p:nvPr/>
              </p:nvSpPr>
              <p:spPr bwMode="auto">
                <a:xfrm>
                  <a:off x="2944" y="1192"/>
                  <a:ext cx="830"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2" name="Group 37"/>
              <p:cNvGrpSpPr/>
              <p:nvPr/>
            </p:nvGrpSpPr>
            <p:grpSpPr bwMode="auto">
              <a:xfrm>
                <a:off x="0" y="1788"/>
                <a:ext cx="357" cy="596"/>
                <a:chOff x="0" y="1788"/>
                <a:chExt cx="357" cy="596"/>
              </a:xfrm>
            </p:grpSpPr>
            <p:sp>
              <p:nvSpPr>
                <p:cNvPr id="45085" name="Rectangle 38"/>
                <p:cNvSpPr>
                  <a:spLocks noChangeArrowheads="1"/>
                </p:cNvSpPr>
                <p:nvPr/>
              </p:nvSpPr>
              <p:spPr bwMode="auto">
                <a:xfrm>
                  <a:off x="43" y="1788"/>
                  <a:ext cx="27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2</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45086" name="Rectangle 39"/>
                <p:cNvSpPr>
                  <a:spLocks noChangeArrowheads="1"/>
                </p:cNvSpPr>
                <p:nvPr/>
              </p:nvSpPr>
              <p:spPr bwMode="auto">
                <a:xfrm>
                  <a:off x="0" y="1788"/>
                  <a:ext cx="357"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3" name="Group 40"/>
              <p:cNvGrpSpPr/>
              <p:nvPr/>
            </p:nvGrpSpPr>
            <p:grpSpPr bwMode="auto">
              <a:xfrm>
                <a:off x="357" y="1788"/>
                <a:ext cx="789" cy="596"/>
                <a:chOff x="357" y="1788"/>
                <a:chExt cx="789" cy="596"/>
              </a:xfrm>
            </p:grpSpPr>
            <p:sp>
              <p:nvSpPr>
                <p:cNvPr id="45083" name="Rectangle 41"/>
                <p:cNvSpPr>
                  <a:spLocks noChangeArrowheads="1"/>
                </p:cNvSpPr>
                <p:nvPr/>
              </p:nvSpPr>
              <p:spPr bwMode="auto">
                <a:xfrm>
                  <a:off x="400" y="1788"/>
                  <a:ext cx="70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rgbClr val="FF0000"/>
                      </a:solidFill>
                      <a:latin typeface="Consolas" panose="020B0609020204030204" charset="0"/>
                    </a:rPr>
                    <a:t>0.186865</a:t>
                  </a:r>
                  <a:endParaRPr kumimoji="1" lang="en-US" altLang="zh-CN" sz="2000" b="1">
                    <a:solidFill>
                      <a:srgbClr val="FF0000"/>
                    </a:solidFill>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45084" name="Rectangle 42"/>
                <p:cNvSpPr>
                  <a:spLocks noChangeArrowheads="1"/>
                </p:cNvSpPr>
                <p:nvPr/>
              </p:nvSpPr>
              <p:spPr bwMode="auto">
                <a:xfrm>
                  <a:off x="357" y="1788"/>
                  <a:ext cx="789"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4" name="Group 43"/>
              <p:cNvGrpSpPr/>
              <p:nvPr/>
            </p:nvGrpSpPr>
            <p:grpSpPr bwMode="auto">
              <a:xfrm>
                <a:off x="1146" y="1788"/>
                <a:ext cx="970" cy="596"/>
                <a:chOff x="1146" y="1788"/>
                <a:chExt cx="970" cy="596"/>
              </a:xfrm>
            </p:grpSpPr>
            <p:sp>
              <p:nvSpPr>
                <p:cNvPr id="45081" name="Rectangle 44"/>
                <p:cNvSpPr>
                  <a:spLocks noChangeArrowheads="1"/>
                </p:cNvSpPr>
                <p:nvPr/>
              </p:nvSpPr>
              <p:spPr bwMode="auto">
                <a:xfrm>
                  <a:off x="1189" y="1788"/>
                  <a:ext cx="88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000" b="1">
                      <a:latin typeface="Consolas" panose="020B0609020204030204" charset="0"/>
                    </a:rPr>
                    <a:t>0.186638</a:t>
                  </a:r>
                  <a:endParaRPr kumimoji="1" lang="en-US" altLang="zh-CN" sz="2000" b="1">
                    <a:latin typeface="Tahoma" panose="020B0604030504040204" pitchFamily="34" charset="0"/>
                  </a:endParaRPr>
                </a:p>
                <a:p>
                  <a:pPr algn="just" eaLnBrk="0" hangingPunct="0"/>
                  <a:endParaRPr kumimoji="1" lang="en-US" altLang="zh-CN" sz="2000" b="1">
                    <a:latin typeface="Times New Roman" panose="02020603050405020304" pitchFamily="18" charset="0"/>
                  </a:endParaRPr>
                </a:p>
              </p:txBody>
            </p:sp>
            <p:sp>
              <p:nvSpPr>
                <p:cNvPr id="45082" name="Rectangle 45"/>
                <p:cNvSpPr>
                  <a:spLocks noChangeArrowheads="1"/>
                </p:cNvSpPr>
                <p:nvPr/>
              </p:nvSpPr>
              <p:spPr bwMode="auto">
                <a:xfrm>
                  <a:off x="1146" y="1788"/>
                  <a:ext cx="970"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5" name="Group 46"/>
              <p:cNvGrpSpPr/>
              <p:nvPr/>
            </p:nvGrpSpPr>
            <p:grpSpPr bwMode="auto">
              <a:xfrm>
                <a:off x="2116" y="1788"/>
                <a:ext cx="828" cy="596"/>
                <a:chOff x="2116" y="1788"/>
                <a:chExt cx="828" cy="596"/>
              </a:xfrm>
            </p:grpSpPr>
            <p:sp>
              <p:nvSpPr>
                <p:cNvPr id="45079" name="Rectangle 47"/>
                <p:cNvSpPr>
                  <a:spLocks noChangeArrowheads="1"/>
                </p:cNvSpPr>
                <p:nvPr/>
              </p:nvSpPr>
              <p:spPr bwMode="auto">
                <a:xfrm>
                  <a:off x="2159" y="1788"/>
                  <a:ext cx="74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000" b="1">
                      <a:latin typeface="Consolas" panose="020B0609020204030204" charset="0"/>
                    </a:rPr>
                    <a:t>0.009651</a:t>
                  </a:r>
                  <a:endParaRPr kumimoji="1" lang="en-US" altLang="zh-CN" sz="2000" b="1">
                    <a:latin typeface="Tahoma" panose="020B0604030504040204" pitchFamily="34" charset="0"/>
                  </a:endParaRPr>
                </a:p>
                <a:p>
                  <a:pPr algn="just" eaLnBrk="0" hangingPunct="0"/>
                  <a:endParaRPr kumimoji="1" lang="en-US" altLang="zh-CN" sz="2000" b="1">
                    <a:latin typeface="Times New Roman" panose="02020603050405020304" pitchFamily="18" charset="0"/>
                  </a:endParaRPr>
                </a:p>
              </p:txBody>
            </p:sp>
            <p:sp>
              <p:nvSpPr>
                <p:cNvPr id="45080" name="Rectangle 48"/>
                <p:cNvSpPr>
                  <a:spLocks noChangeArrowheads="1"/>
                </p:cNvSpPr>
                <p:nvPr/>
              </p:nvSpPr>
              <p:spPr bwMode="auto">
                <a:xfrm>
                  <a:off x="2116" y="1788"/>
                  <a:ext cx="828"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6" name="Group 49"/>
              <p:cNvGrpSpPr/>
              <p:nvPr/>
            </p:nvGrpSpPr>
            <p:grpSpPr bwMode="auto">
              <a:xfrm>
                <a:off x="2944" y="1788"/>
                <a:ext cx="830" cy="596"/>
                <a:chOff x="2944" y="1788"/>
                <a:chExt cx="830" cy="596"/>
              </a:xfrm>
            </p:grpSpPr>
            <p:sp>
              <p:nvSpPr>
                <p:cNvPr id="45077" name="Rectangle 50"/>
                <p:cNvSpPr>
                  <a:spLocks noChangeArrowheads="1"/>
                </p:cNvSpPr>
                <p:nvPr/>
              </p:nvSpPr>
              <p:spPr bwMode="auto">
                <a:xfrm>
                  <a:off x="2987" y="1788"/>
                  <a:ext cx="7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000" b="1">
                      <a:latin typeface="Consolas" panose="020B0609020204030204" charset="0"/>
                    </a:rPr>
                    <a:t>0.034919</a:t>
                  </a:r>
                  <a:endParaRPr kumimoji="1" lang="en-US" altLang="zh-CN" sz="2000" b="1">
                    <a:latin typeface="Tahoma" panose="020B0604030504040204" pitchFamily="34" charset="0"/>
                  </a:endParaRPr>
                </a:p>
                <a:p>
                  <a:pPr algn="just" eaLnBrk="0" hangingPunct="0"/>
                  <a:endParaRPr kumimoji="1" lang="en-US" altLang="zh-CN" sz="2000" b="1">
                    <a:latin typeface="Times New Roman" panose="02020603050405020304" pitchFamily="18" charset="0"/>
                  </a:endParaRPr>
                </a:p>
              </p:txBody>
            </p:sp>
            <p:sp>
              <p:nvSpPr>
                <p:cNvPr id="45078" name="Rectangle 51"/>
                <p:cNvSpPr>
                  <a:spLocks noChangeArrowheads="1"/>
                </p:cNvSpPr>
                <p:nvPr/>
              </p:nvSpPr>
              <p:spPr bwMode="auto">
                <a:xfrm>
                  <a:off x="2944" y="1788"/>
                  <a:ext cx="830"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45060" name="Rectangle 52"/>
            <p:cNvSpPr>
              <a:spLocks noChangeArrowheads="1"/>
            </p:cNvSpPr>
            <p:nvPr/>
          </p:nvSpPr>
          <p:spPr bwMode="auto">
            <a:xfrm>
              <a:off x="-3" y="-3"/>
              <a:ext cx="3780" cy="2390"/>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p:nvPr/>
        </p:nvGrpSpPr>
        <p:grpSpPr bwMode="auto">
          <a:xfrm>
            <a:off x="0" y="152400"/>
            <a:ext cx="9144000" cy="4914900"/>
            <a:chOff x="-3" y="-3"/>
            <a:chExt cx="2413" cy="3984"/>
          </a:xfrm>
        </p:grpSpPr>
        <p:grpSp>
          <p:nvGrpSpPr>
            <p:cNvPr id="46087" name="Group 3"/>
            <p:cNvGrpSpPr/>
            <p:nvPr/>
          </p:nvGrpSpPr>
          <p:grpSpPr bwMode="auto">
            <a:xfrm>
              <a:off x="0" y="0"/>
              <a:ext cx="2407" cy="3978"/>
              <a:chOff x="0" y="0"/>
              <a:chExt cx="2407" cy="3978"/>
            </a:xfrm>
          </p:grpSpPr>
          <p:grpSp>
            <p:nvGrpSpPr>
              <p:cNvPr id="46089" name="Group 4"/>
              <p:cNvGrpSpPr/>
              <p:nvPr/>
            </p:nvGrpSpPr>
            <p:grpSpPr bwMode="auto">
              <a:xfrm>
                <a:off x="0" y="0"/>
                <a:ext cx="2407" cy="442"/>
                <a:chOff x="0" y="0"/>
                <a:chExt cx="2407" cy="442"/>
              </a:xfrm>
            </p:grpSpPr>
            <p:sp>
              <p:nvSpPr>
                <p:cNvPr id="46156" name="Rectangle 5"/>
                <p:cNvSpPr>
                  <a:spLocks noChangeArrowheads="1"/>
                </p:cNvSpPr>
                <p:nvPr/>
              </p:nvSpPr>
              <p:spPr bwMode="auto">
                <a:xfrm>
                  <a:off x="43" y="0"/>
                  <a:ext cx="23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400">
                      <a:latin typeface="宋体" panose="02010600030101010101" pitchFamily="2" charset="-122"/>
                    </a:rPr>
                    <a:t>X</a:t>
                  </a:r>
                  <a:r>
                    <a:rPr kumimoji="1" lang="zh-CN" altLang="en-US" sz="2400">
                      <a:latin typeface="宋体" panose="02010600030101010101" pitchFamily="2" charset="-122"/>
                    </a:rPr>
                    <a:t>组典型变量的系数</a:t>
                  </a:r>
                  <a:endParaRPr kumimoji="1" lang="zh-CN" altLang="en-US" sz="2400">
                    <a:latin typeface="Tahoma" panose="020B0604030504040204" pitchFamily="34" charset="0"/>
                  </a:endParaRPr>
                </a:p>
                <a:p>
                  <a:pPr algn="ctr" eaLnBrk="0" hangingPunct="0"/>
                  <a:endParaRPr kumimoji="1" lang="en-US" altLang="zh-CN" sz="2400">
                    <a:latin typeface="Times New Roman" panose="02020603050405020304" pitchFamily="18" charset="0"/>
                  </a:endParaRPr>
                </a:p>
              </p:txBody>
            </p:sp>
            <p:sp>
              <p:nvSpPr>
                <p:cNvPr id="46157" name="Rectangle 6"/>
                <p:cNvSpPr>
                  <a:spLocks noChangeArrowheads="1"/>
                </p:cNvSpPr>
                <p:nvPr/>
              </p:nvSpPr>
              <p:spPr bwMode="auto">
                <a:xfrm>
                  <a:off x="0" y="0"/>
                  <a:ext cx="24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0" name="Group 7"/>
              <p:cNvGrpSpPr/>
              <p:nvPr/>
            </p:nvGrpSpPr>
            <p:grpSpPr bwMode="auto">
              <a:xfrm>
                <a:off x="0" y="442"/>
                <a:ext cx="548" cy="442"/>
                <a:chOff x="0" y="442"/>
                <a:chExt cx="548" cy="442"/>
              </a:xfrm>
            </p:grpSpPr>
            <p:sp>
              <p:nvSpPr>
                <p:cNvPr id="46154" name="Rectangle 8"/>
                <p:cNvSpPr>
                  <a:spLocks noChangeArrowheads="1"/>
                </p:cNvSpPr>
                <p:nvPr/>
              </p:nvSpPr>
              <p:spPr bwMode="auto">
                <a:xfrm>
                  <a:off x="43" y="442"/>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a:p>
                  <a:pPr eaLnBrk="0" hangingPunct="0"/>
                  <a:endParaRPr kumimoji="1" lang="en-US" altLang="zh-CN" sz="2400">
                    <a:latin typeface="Times New Roman" panose="02020603050405020304" pitchFamily="18" charset="0"/>
                  </a:endParaRPr>
                </a:p>
              </p:txBody>
            </p:sp>
            <p:sp>
              <p:nvSpPr>
                <p:cNvPr id="46155" name="Rectangle 9"/>
                <p:cNvSpPr>
                  <a:spLocks noChangeArrowheads="1"/>
                </p:cNvSpPr>
                <p:nvPr/>
              </p:nvSpPr>
              <p:spPr bwMode="auto">
                <a:xfrm>
                  <a:off x="0" y="442"/>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1" name="Group 10"/>
              <p:cNvGrpSpPr/>
              <p:nvPr/>
            </p:nvGrpSpPr>
            <p:grpSpPr bwMode="auto">
              <a:xfrm>
                <a:off x="548" y="442"/>
                <a:ext cx="807" cy="442"/>
                <a:chOff x="548" y="442"/>
                <a:chExt cx="807" cy="442"/>
              </a:xfrm>
            </p:grpSpPr>
            <p:sp>
              <p:nvSpPr>
                <p:cNvPr id="46152" name="Rectangle 11"/>
                <p:cNvSpPr>
                  <a:spLocks noChangeArrowheads="1"/>
                </p:cNvSpPr>
                <p:nvPr/>
              </p:nvSpPr>
              <p:spPr bwMode="auto">
                <a:xfrm>
                  <a:off x="591" y="442"/>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U1</a:t>
                  </a:r>
                  <a:endParaRPr kumimoji="1" lang="en-US" altLang="zh-CN" sz="2400">
                    <a:latin typeface="Times New Roman" panose="02020603050405020304" pitchFamily="18" charset="0"/>
                  </a:endParaRPr>
                </a:p>
              </p:txBody>
            </p:sp>
            <p:sp>
              <p:nvSpPr>
                <p:cNvPr id="46153" name="Rectangle 12"/>
                <p:cNvSpPr>
                  <a:spLocks noChangeArrowheads="1"/>
                </p:cNvSpPr>
                <p:nvPr/>
              </p:nvSpPr>
              <p:spPr bwMode="auto">
                <a:xfrm>
                  <a:off x="548" y="442"/>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2" name="Group 13"/>
              <p:cNvGrpSpPr/>
              <p:nvPr/>
            </p:nvGrpSpPr>
            <p:grpSpPr bwMode="auto">
              <a:xfrm>
                <a:off x="1355" y="442"/>
                <a:ext cx="1052" cy="442"/>
                <a:chOff x="1355" y="442"/>
                <a:chExt cx="1052" cy="442"/>
              </a:xfrm>
            </p:grpSpPr>
            <p:sp>
              <p:nvSpPr>
                <p:cNvPr id="46150" name="Rectangle 14"/>
                <p:cNvSpPr>
                  <a:spLocks noChangeArrowheads="1"/>
                </p:cNvSpPr>
                <p:nvPr/>
              </p:nvSpPr>
              <p:spPr bwMode="auto">
                <a:xfrm>
                  <a:off x="1398" y="442"/>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U2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6151" name="Rectangle 15"/>
                <p:cNvSpPr>
                  <a:spLocks noChangeArrowheads="1"/>
                </p:cNvSpPr>
                <p:nvPr/>
              </p:nvSpPr>
              <p:spPr bwMode="auto">
                <a:xfrm>
                  <a:off x="1355" y="442"/>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3" name="Group 16"/>
              <p:cNvGrpSpPr/>
              <p:nvPr/>
            </p:nvGrpSpPr>
            <p:grpSpPr bwMode="auto">
              <a:xfrm>
                <a:off x="0" y="884"/>
                <a:ext cx="548" cy="442"/>
                <a:chOff x="0" y="884"/>
                <a:chExt cx="548" cy="442"/>
              </a:xfrm>
            </p:grpSpPr>
            <p:sp>
              <p:nvSpPr>
                <p:cNvPr id="46148" name="Rectangle 17"/>
                <p:cNvSpPr>
                  <a:spLocks noChangeArrowheads="1"/>
                </p:cNvSpPr>
                <p:nvPr/>
              </p:nvSpPr>
              <p:spPr bwMode="auto">
                <a:xfrm>
                  <a:off x="43" y="884"/>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X1(</a:t>
                  </a:r>
                  <a:r>
                    <a:rPr kumimoji="1" lang="zh-CN" altLang="en-US" sz="2400">
                      <a:latin typeface="宋体" panose="02010600030101010101" pitchFamily="2" charset="-122"/>
                    </a:rPr>
                    <a:t>就餐）</a:t>
                  </a:r>
                  <a:endParaRPr kumimoji="1" lang="zh-CN" altLang="en-US"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6149" name="Rectangle 18"/>
                <p:cNvSpPr>
                  <a:spLocks noChangeArrowheads="1"/>
                </p:cNvSpPr>
                <p:nvPr/>
              </p:nvSpPr>
              <p:spPr bwMode="auto">
                <a:xfrm>
                  <a:off x="0" y="884"/>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4" name="Group 19"/>
              <p:cNvGrpSpPr/>
              <p:nvPr/>
            </p:nvGrpSpPr>
            <p:grpSpPr bwMode="auto">
              <a:xfrm>
                <a:off x="548" y="884"/>
                <a:ext cx="807" cy="442"/>
                <a:chOff x="548" y="884"/>
                <a:chExt cx="807" cy="442"/>
              </a:xfrm>
            </p:grpSpPr>
            <p:sp>
              <p:nvSpPr>
                <p:cNvPr id="46146" name="Rectangle 20"/>
                <p:cNvSpPr>
                  <a:spLocks noChangeArrowheads="1"/>
                </p:cNvSpPr>
                <p:nvPr/>
              </p:nvSpPr>
              <p:spPr bwMode="auto">
                <a:xfrm>
                  <a:off x="591" y="884"/>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hlink"/>
                      </a:solidFill>
                      <a:latin typeface="宋体" panose="02010600030101010101" pitchFamily="2" charset="-122"/>
                    </a:rPr>
                    <a:t>0.7689</a:t>
                  </a:r>
                  <a:endParaRPr kumimoji="1" lang="en-US" altLang="zh-CN" sz="2400">
                    <a:latin typeface="Times New Roman" panose="02020603050405020304" pitchFamily="18" charset="0"/>
                  </a:endParaRPr>
                </a:p>
              </p:txBody>
            </p:sp>
            <p:sp>
              <p:nvSpPr>
                <p:cNvPr id="46147" name="Rectangle 21"/>
                <p:cNvSpPr>
                  <a:spLocks noChangeArrowheads="1"/>
                </p:cNvSpPr>
                <p:nvPr/>
              </p:nvSpPr>
              <p:spPr bwMode="auto">
                <a:xfrm>
                  <a:off x="548" y="884"/>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5" name="Group 22"/>
              <p:cNvGrpSpPr/>
              <p:nvPr/>
            </p:nvGrpSpPr>
            <p:grpSpPr bwMode="auto">
              <a:xfrm>
                <a:off x="1355" y="884"/>
                <a:ext cx="1052" cy="442"/>
                <a:chOff x="1355" y="884"/>
                <a:chExt cx="1052" cy="442"/>
              </a:xfrm>
            </p:grpSpPr>
            <p:sp>
              <p:nvSpPr>
                <p:cNvPr id="46144" name="Rectangle 23"/>
                <p:cNvSpPr>
                  <a:spLocks noChangeArrowheads="1"/>
                </p:cNvSpPr>
                <p:nvPr/>
              </p:nvSpPr>
              <p:spPr bwMode="auto">
                <a:xfrm>
                  <a:off x="1398" y="884"/>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-1.4787</a:t>
                  </a:r>
                  <a:endParaRPr kumimoji="1" lang="en-US" altLang="zh-CN" sz="2400">
                    <a:latin typeface="Times New Roman" panose="02020603050405020304" pitchFamily="18" charset="0"/>
                  </a:endParaRPr>
                </a:p>
              </p:txBody>
            </p:sp>
            <p:sp>
              <p:nvSpPr>
                <p:cNvPr id="46145" name="Rectangle 24"/>
                <p:cNvSpPr>
                  <a:spLocks noChangeArrowheads="1"/>
                </p:cNvSpPr>
                <p:nvPr/>
              </p:nvSpPr>
              <p:spPr bwMode="auto">
                <a:xfrm>
                  <a:off x="1355" y="884"/>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6" name="Group 25"/>
              <p:cNvGrpSpPr/>
              <p:nvPr/>
            </p:nvGrpSpPr>
            <p:grpSpPr bwMode="auto">
              <a:xfrm>
                <a:off x="0" y="1326"/>
                <a:ext cx="548" cy="442"/>
                <a:chOff x="0" y="1326"/>
                <a:chExt cx="548" cy="442"/>
              </a:xfrm>
            </p:grpSpPr>
            <p:sp>
              <p:nvSpPr>
                <p:cNvPr id="46142" name="Rectangle 26"/>
                <p:cNvSpPr>
                  <a:spLocks noChangeArrowheads="1"/>
                </p:cNvSpPr>
                <p:nvPr/>
              </p:nvSpPr>
              <p:spPr bwMode="auto">
                <a:xfrm>
                  <a:off x="43" y="1326"/>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X2</a:t>
                  </a:r>
                  <a:r>
                    <a:rPr kumimoji="1" lang="zh-CN" altLang="en-US" sz="2400">
                      <a:latin typeface="宋体" panose="02010600030101010101" pitchFamily="2" charset="-122"/>
                    </a:rPr>
                    <a:t>（电影）</a:t>
                  </a:r>
                  <a:endParaRPr kumimoji="1" lang="zh-CN" altLang="en-US" sz="2400">
                    <a:latin typeface="Times New Roman" panose="02020603050405020304" pitchFamily="18" charset="0"/>
                  </a:endParaRPr>
                </a:p>
              </p:txBody>
            </p:sp>
            <p:sp>
              <p:nvSpPr>
                <p:cNvPr id="46143" name="Rectangle 27"/>
                <p:cNvSpPr>
                  <a:spLocks noChangeArrowheads="1"/>
                </p:cNvSpPr>
                <p:nvPr/>
              </p:nvSpPr>
              <p:spPr bwMode="auto">
                <a:xfrm>
                  <a:off x="0" y="1326"/>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7" name="Group 28"/>
              <p:cNvGrpSpPr/>
              <p:nvPr/>
            </p:nvGrpSpPr>
            <p:grpSpPr bwMode="auto">
              <a:xfrm>
                <a:off x="548" y="1326"/>
                <a:ext cx="807" cy="442"/>
                <a:chOff x="548" y="1326"/>
                <a:chExt cx="807" cy="442"/>
              </a:xfrm>
            </p:grpSpPr>
            <p:sp>
              <p:nvSpPr>
                <p:cNvPr id="46140" name="Rectangle 29"/>
                <p:cNvSpPr>
                  <a:spLocks noChangeArrowheads="1"/>
                </p:cNvSpPr>
                <p:nvPr/>
              </p:nvSpPr>
              <p:spPr bwMode="auto">
                <a:xfrm>
                  <a:off x="591" y="1326"/>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0.2721</a:t>
                  </a:r>
                  <a:endParaRPr kumimoji="1" lang="en-US" altLang="zh-CN" sz="2400">
                    <a:latin typeface="Times New Roman" panose="02020603050405020304" pitchFamily="18" charset="0"/>
                  </a:endParaRPr>
                </a:p>
              </p:txBody>
            </p:sp>
            <p:sp>
              <p:nvSpPr>
                <p:cNvPr id="46141" name="Rectangle 30"/>
                <p:cNvSpPr>
                  <a:spLocks noChangeArrowheads="1"/>
                </p:cNvSpPr>
                <p:nvPr/>
              </p:nvSpPr>
              <p:spPr bwMode="auto">
                <a:xfrm>
                  <a:off x="548" y="1326"/>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8" name="Group 31"/>
              <p:cNvGrpSpPr/>
              <p:nvPr/>
            </p:nvGrpSpPr>
            <p:grpSpPr bwMode="auto">
              <a:xfrm>
                <a:off x="1355" y="1326"/>
                <a:ext cx="1052" cy="442"/>
                <a:chOff x="1355" y="1326"/>
                <a:chExt cx="1052" cy="442"/>
              </a:xfrm>
            </p:grpSpPr>
            <p:sp>
              <p:nvSpPr>
                <p:cNvPr id="46138" name="Rectangle 32"/>
                <p:cNvSpPr>
                  <a:spLocks noChangeArrowheads="1"/>
                </p:cNvSpPr>
                <p:nvPr/>
              </p:nvSpPr>
              <p:spPr bwMode="auto">
                <a:xfrm>
                  <a:off x="1398" y="1326"/>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folHlink"/>
                      </a:solidFill>
                      <a:latin typeface="宋体" panose="02010600030101010101" pitchFamily="2" charset="-122"/>
                    </a:rPr>
                    <a:t>1.6443</a:t>
                  </a:r>
                  <a:endParaRPr kumimoji="1" lang="en-US" altLang="zh-CN" sz="2400">
                    <a:latin typeface="Times New Roman" panose="02020603050405020304" pitchFamily="18" charset="0"/>
                  </a:endParaRPr>
                </a:p>
              </p:txBody>
            </p:sp>
            <p:sp>
              <p:nvSpPr>
                <p:cNvPr id="46139" name="Rectangle 33"/>
                <p:cNvSpPr>
                  <a:spLocks noChangeArrowheads="1"/>
                </p:cNvSpPr>
                <p:nvPr/>
              </p:nvSpPr>
              <p:spPr bwMode="auto">
                <a:xfrm>
                  <a:off x="1355" y="1326"/>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9" name="Group 34"/>
              <p:cNvGrpSpPr/>
              <p:nvPr/>
            </p:nvGrpSpPr>
            <p:grpSpPr bwMode="auto">
              <a:xfrm>
                <a:off x="0" y="1768"/>
                <a:ext cx="2407" cy="442"/>
                <a:chOff x="0" y="1768"/>
                <a:chExt cx="2407" cy="442"/>
              </a:xfrm>
            </p:grpSpPr>
            <p:sp>
              <p:nvSpPr>
                <p:cNvPr id="46136" name="Rectangle 35"/>
                <p:cNvSpPr>
                  <a:spLocks noChangeArrowheads="1"/>
                </p:cNvSpPr>
                <p:nvPr/>
              </p:nvSpPr>
              <p:spPr bwMode="auto">
                <a:xfrm>
                  <a:off x="43" y="1768"/>
                  <a:ext cx="23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400">
                      <a:latin typeface="宋体" panose="02010600030101010101" pitchFamily="2" charset="-122"/>
                    </a:rPr>
                    <a:t>Y</a:t>
                  </a:r>
                  <a:r>
                    <a:rPr kumimoji="1" lang="zh-CN" altLang="en-US" sz="2400">
                      <a:latin typeface="宋体" panose="02010600030101010101" pitchFamily="2" charset="-122"/>
                    </a:rPr>
                    <a:t>组典型变量的系数</a:t>
                  </a:r>
                  <a:endParaRPr kumimoji="1" lang="zh-CN" altLang="en-US" sz="2400">
                    <a:latin typeface="Tahoma" panose="020B0604030504040204" pitchFamily="34" charset="0"/>
                  </a:endParaRPr>
                </a:p>
                <a:p>
                  <a:pPr algn="ctr" eaLnBrk="0" hangingPunct="0"/>
                  <a:endParaRPr kumimoji="1" lang="en-US" altLang="zh-CN" sz="2400">
                    <a:latin typeface="Times New Roman" panose="02020603050405020304" pitchFamily="18" charset="0"/>
                  </a:endParaRPr>
                </a:p>
              </p:txBody>
            </p:sp>
            <p:sp>
              <p:nvSpPr>
                <p:cNvPr id="46137" name="Rectangle 36"/>
                <p:cNvSpPr>
                  <a:spLocks noChangeArrowheads="1"/>
                </p:cNvSpPr>
                <p:nvPr/>
              </p:nvSpPr>
              <p:spPr bwMode="auto">
                <a:xfrm>
                  <a:off x="0" y="1768"/>
                  <a:ext cx="24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0" name="Group 37"/>
              <p:cNvGrpSpPr/>
              <p:nvPr/>
            </p:nvGrpSpPr>
            <p:grpSpPr bwMode="auto">
              <a:xfrm>
                <a:off x="0" y="2210"/>
                <a:ext cx="548" cy="442"/>
                <a:chOff x="0" y="2210"/>
                <a:chExt cx="548" cy="442"/>
              </a:xfrm>
            </p:grpSpPr>
            <p:sp>
              <p:nvSpPr>
                <p:cNvPr id="46134" name="Rectangle 38"/>
                <p:cNvSpPr>
                  <a:spLocks noChangeArrowheads="1"/>
                </p:cNvSpPr>
                <p:nvPr/>
              </p:nvSpPr>
              <p:spPr bwMode="auto">
                <a:xfrm>
                  <a:off x="43" y="2210"/>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a:p>
                  <a:pPr eaLnBrk="0" hangingPunct="0"/>
                  <a:endParaRPr kumimoji="1" lang="en-US" altLang="zh-CN" sz="2400">
                    <a:latin typeface="Times New Roman" panose="02020603050405020304" pitchFamily="18" charset="0"/>
                  </a:endParaRPr>
                </a:p>
              </p:txBody>
            </p:sp>
            <p:sp>
              <p:nvSpPr>
                <p:cNvPr id="46135" name="Rectangle 39"/>
                <p:cNvSpPr>
                  <a:spLocks noChangeArrowheads="1"/>
                </p:cNvSpPr>
                <p:nvPr/>
              </p:nvSpPr>
              <p:spPr bwMode="auto">
                <a:xfrm>
                  <a:off x="0" y="2210"/>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1" name="Group 40"/>
              <p:cNvGrpSpPr/>
              <p:nvPr/>
            </p:nvGrpSpPr>
            <p:grpSpPr bwMode="auto">
              <a:xfrm>
                <a:off x="548" y="2210"/>
                <a:ext cx="807" cy="442"/>
                <a:chOff x="548" y="2210"/>
                <a:chExt cx="807" cy="442"/>
              </a:xfrm>
            </p:grpSpPr>
            <p:sp>
              <p:nvSpPr>
                <p:cNvPr id="46132" name="Rectangle 41"/>
                <p:cNvSpPr>
                  <a:spLocks noChangeArrowheads="1"/>
                </p:cNvSpPr>
                <p:nvPr/>
              </p:nvSpPr>
              <p:spPr bwMode="auto">
                <a:xfrm>
                  <a:off x="591" y="2210"/>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V1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6133" name="Rectangle 42"/>
                <p:cNvSpPr>
                  <a:spLocks noChangeArrowheads="1"/>
                </p:cNvSpPr>
                <p:nvPr/>
              </p:nvSpPr>
              <p:spPr bwMode="auto">
                <a:xfrm>
                  <a:off x="548" y="2210"/>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2" name="Group 43"/>
              <p:cNvGrpSpPr/>
              <p:nvPr/>
            </p:nvGrpSpPr>
            <p:grpSpPr bwMode="auto">
              <a:xfrm>
                <a:off x="1355" y="2210"/>
                <a:ext cx="1052" cy="442"/>
                <a:chOff x="1355" y="2210"/>
                <a:chExt cx="1052" cy="442"/>
              </a:xfrm>
            </p:grpSpPr>
            <p:sp>
              <p:nvSpPr>
                <p:cNvPr id="46130" name="Rectangle 44"/>
                <p:cNvSpPr>
                  <a:spLocks noChangeArrowheads="1"/>
                </p:cNvSpPr>
                <p:nvPr/>
              </p:nvSpPr>
              <p:spPr bwMode="auto">
                <a:xfrm>
                  <a:off x="1398" y="2210"/>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V2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6131" name="Rectangle 45"/>
                <p:cNvSpPr>
                  <a:spLocks noChangeArrowheads="1"/>
                </p:cNvSpPr>
                <p:nvPr/>
              </p:nvSpPr>
              <p:spPr bwMode="auto">
                <a:xfrm>
                  <a:off x="1355" y="2210"/>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3" name="Group 46"/>
              <p:cNvGrpSpPr/>
              <p:nvPr/>
            </p:nvGrpSpPr>
            <p:grpSpPr bwMode="auto">
              <a:xfrm>
                <a:off x="0" y="2652"/>
                <a:ext cx="548" cy="442"/>
                <a:chOff x="0" y="2652"/>
                <a:chExt cx="548" cy="442"/>
              </a:xfrm>
            </p:grpSpPr>
            <p:sp>
              <p:nvSpPr>
                <p:cNvPr id="46128" name="Rectangle 47"/>
                <p:cNvSpPr>
                  <a:spLocks noChangeArrowheads="1"/>
                </p:cNvSpPr>
                <p:nvPr/>
              </p:nvSpPr>
              <p:spPr bwMode="auto">
                <a:xfrm>
                  <a:off x="43" y="2652"/>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Y1</a:t>
                  </a:r>
                  <a:r>
                    <a:rPr kumimoji="1" lang="zh-CN" altLang="en-US" sz="2400">
                      <a:latin typeface="宋体" panose="02010600030101010101" pitchFamily="2" charset="-122"/>
                    </a:rPr>
                    <a:t>（年龄）</a:t>
                  </a:r>
                  <a:endParaRPr kumimoji="1" lang="zh-CN" altLang="en-US" sz="2400">
                    <a:latin typeface="Times New Roman" panose="02020603050405020304" pitchFamily="18" charset="0"/>
                  </a:endParaRPr>
                </a:p>
              </p:txBody>
            </p:sp>
            <p:sp>
              <p:nvSpPr>
                <p:cNvPr id="46129" name="Rectangle 48"/>
                <p:cNvSpPr>
                  <a:spLocks noChangeArrowheads="1"/>
                </p:cNvSpPr>
                <p:nvPr/>
              </p:nvSpPr>
              <p:spPr bwMode="auto">
                <a:xfrm>
                  <a:off x="0" y="2652"/>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4" name="Group 49"/>
              <p:cNvGrpSpPr/>
              <p:nvPr/>
            </p:nvGrpSpPr>
            <p:grpSpPr bwMode="auto">
              <a:xfrm>
                <a:off x="548" y="2652"/>
                <a:ext cx="807" cy="442"/>
                <a:chOff x="548" y="2652"/>
                <a:chExt cx="807" cy="442"/>
              </a:xfrm>
            </p:grpSpPr>
            <p:sp>
              <p:nvSpPr>
                <p:cNvPr id="46126" name="Rectangle 50"/>
                <p:cNvSpPr>
                  <a:spLocks noChangeArrowheads="1"/>
                </p:cNvSpPr>
                <p:nvPr/>
              </p:nvSpPr>
              <p:spPr bwMode="auto">
                <a:xfrm>
                  <a:off x="591" y="2652"/>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0.0491</a:t>
                  </a:r>
                  <a:endParaRPr kumimoji="1" lang="en-US" altLang="zh-CN" sz="2400">
                    <a:latin typeface="Times New Roman" panose="02020603050405020304" pitchFamily="18" charset="0"/>
                  </a:endParaRPr>
                </a:p>
              </p:txBody>
            </p:sp>
            <p:sp>
              <p:nvSpPr>
                <p:cNvPr id="46127" name="Rectangle 51"/>
                <p:cNvSpPr>
                  <a:spLocks noChangeArrowheads="1"/>
                </p:cNvSpPr>
                <p:nvPr/>
              </p:nvSpPr>
              <p:spPr bwMode="auto">
                <a:xfrm>
                  <a:off x="548" y="2652"/>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5" name="Group 52"/>
              <p:cNvGrpSpPr/>
              <p:nvPr/>
            </p:nvGrpSpPr>
            <p:grpSpPr bwMode="auto">
              <a:xfrm>
                <a:off x="1355" y="2652"/>
                <a:ext cx="1052" cy="442"/>
                <a:chOff x="1355" y="2652"/>
                <a:chExt cx="1052" cy="442"/>
              </a:xfrm>
            </p:grpSpPr>
            <p:sp>
              <p:nvSpPr>
                <p:cNvPr id="46124" name="Rectangle 53"/>
                <p:cNvSpPr>
                  <a:spLocks noChangeArrowheads="1"/>
                </p:cNvSpPr>
                <p:nvPr/>
              </p:nvSpPr>
              <p:spPr bwMode="auto">
                <a:xfrm>
                  <a:off x="1398" y="2652"/>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folHlink"/>
                      </a:solidFill>
                      <a:latin typeface="宋体" panose="02010600030101010101" pitchFamily="2" charset="-122"/>
                    </a:rPr>
                    <a:t>1.0003</a:t>
                  </a:r>
                  <a:endParaRPr kumimoji="1" lang="en-US" altLang="zh-CN" sz="2400">
                    <a:latin typeface="Times New Roman" panose="02020603050405020304" pitchFamily="18" charset="0"/>
                  </a:endParaRPr>
                </a:p>
              </p:txBody>
            </p:sp>
            <p:sp>
              <p:nvSpPr>
                <p:cNvPr id="46125" name="Rectangle 54"/>
                <p:cNvSpPr>
                  <a:spLocks noChangeArrowheads="1"/>
                </p:cNvSpPr>
                <p:nvPr/>
              </p:nvSpPr>
              <p:spPr bwMode="auto">
                <a:xfrm>
                  <a:off x="1355" y="2652"/>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6" name="Group 55"/>
              <p:cNvGrpSpPr/>
              <p:nvPr/>
            </p:nvGrpSpPr>
            <p:grpSpPr bwMode="auto">
              <a:xfrm>
                <a:off x="0" y="3094"/>
                <a:ext cx="548" cy="442"/>
                <a:chOff x="0" y="3094"/>
                <a:chExt cx="548" cy="442"/>
              </a:xfrm>
            </p:grpSpPr>
            <p:sp>
              <p:nvSpPr>
                <p:cNvPr id="46122" name="Rectangle 56"/>
                <p:cNvSpPr>
                  <a:spLocks noChangeArrowheads="1"/>
                </p:cNvSpPr>
                <p:nvPr/>
              </p:nvSpPr>
              <p:spPr bwMode="auto">
                <a:xfrm>
                  <a:off x="43" y="3094"/>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Y2</a:t>
                  </a:r>
                  <a:r>
                    <a:rPr kumimoji="1" lang="zh-CN" altLang="en-US" sz="2400">
                      <a:latin typeface="宋体" panose="02010600030101010101" pitchFamily="2" charset="-122"/>
                    </a:rPr>
                    <a:t>（收入）</a:t>
                  </a:r>
                  <a:endParaRPr kumimoji="1" lang="zh-CN" altLang="en-US" sz="2400">
                    <a:latin typeface="Times New Roman" panose="02020603050405020304" pitchFamily="18" charset="0"/>
                  </a:endParaRPr>
                </a:p>
              </p:txBody>
            </p:sp>
            <p:sp>
              <p:nvSpPr>
                <p:cNvPr id="46123" name="Rectangle 57"/>
                <p:cNvSpPr>
                  <a:spLocks noChangeArrowheads="1"/>
                </p:cNvSpPr>
                <p:nvPr/>
              </p:nvSpPr>
              <p:spPr bwMode="auto">
                <a:xfrm>
                  <a:off x="0" y="3094"/>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7" name="Group 58"/>
              <p:cNvGrpSpPr/>
              <p:nvPr/>
            </p:nvGrpSpPr>
            <p:grpSpPr bwMode="auto">
              <a:xfrm>
                <a:off x="548" y="3094"/>
                <a:ext cx="807" cy="442"/>
                <a:chOff x="548" y="3094"/>
                <a:chExt cx="807" cy="442"/>
              </a:xfrm>
            </p:grpSpPr>
            <p:sp>
              <p:nvSpPr>
                <p:cNvPr id="46120" name="Rectangle 59"/>
                <p:cNvSpPr>
                  <a:spLocks noChangeArrowheads="1"/>
                </p:cNvSpPr>
                <p:nvPr/>
              </p:nvSpPr>
              <p:spPr bwMode="auto">
                <a:xfrm>
                  <a:off x="591" y="3094"/>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hlink"/>
                      </a:solidFill>
                      <a:latin typeface="宋体" panose="02010600030101010101" pitchFamily="2" charset="-122"/>
                    </a:rPr>
                    <a:t>0.8975</a:t>
                  </a:r>
                  <a:endParaRPr kumimoji="1" lang="en-US" altLang="zh-CN" sz="2400">
                    <a:latin typeface="Times New Roman" panose="02020603050405020304" pitchFamily="18" charset="0"/>
                  </a:endParaRPr>
                </a:p>
              </p:txBody>
            </p:sp>
            <p:sp>
              <p:nvSpPr>
                <p:cNvPr id="46121" name="Rectangle 60"/>
                <p:cNvSpPr>
                  <a:spLocks noChangeArrowheads="1"/>
                </p:cNvSpPr>
                <p:nvPr/>
              </p:nvSpPr>
              <p:spPr bwMode="auto">
                <a:xfrm>
                  <a:off x="548" y="3094"/>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8" name="Group 61"/>
              <p:cNvGrpSpPr/>
              <p:nvPr/>
            </p:nvGrpSpPr>
            <p:grpSpPr bwMode="auto">
              <a:xfrm>
                <a:off x="1355" y="3094"/>
                <a:ext cx="1052" cy="442"/>
                <a:chOff x="1355" y="3094"/>
                <a:chExt cx="1052" cy="442"/>
              </a:xfrm>
            </p:grpSpPr>
            <p:sp>
              <p:nvSpPr>
                <p:cNvPr id="46118" name="Rectangle 62"/>
                <p:cNvSpPr>
                  <a:spLocks noChangeArrowheads="1"/>
                </p:cNvSpPr>
                <p:nvPr/>
              </p:nvSpPr>
              <p:spPr bwMode="auto">
                <a:xfrm>
                  <a:off x="1398" y="3094"/>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anose="02010600030101010101" pitchFamily="2" charset="-122"/>
                    </a:rPr>
                    <a:t>-0.5837</a:t>
                  </a:r>
                  <a:endParaRPr kumimoji="1" lang="en-US" altLang="zh-CN" sz="2400">
                    <a:latin typeface="Times New Roman" panose="02020603050405020304" pitchFamily="18" charset="0"/>
                  </a:endParaRPr>
                </a:p>
              </p:txBody>
            </p:sp>
            <p:sp>
              <p:nvSpPr>
                <p:cNvPr id="46119" name="Rectangle 63"/>
                <p:cNvSpPr>
                  <a:spLocks noChangeArrowheads="1"/>
                </p:cNvSpPr>
                <p:nvPr/>
              </p:nvSpPr>
              <p:spPr bwMode="auto">
                <a:xfrm>
                  <a:off x="1355" y="3094"/>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9" name="Group 64"/>
              <p:cNvGrpSpPr/>
              <p:nvPr/>
            </p:nvGrpSpPr>
            <p:grpSpPr bwMode="auto">
              <a:xfrm>
                <a:off x="0" y="3536"/>
                <a:ext cx="548" cy="442"/>
                <a:chOff x="0" y="3536"/>
                <a:chExt cx="548" cy="442"/>
              </a:xfrm>
            </p:grpSpPr>
            <p:sp>
              <p:nvSpPr>
                <p:cNvPr id="46116" name="Rectangle 65"/>
                <p:cNvSpPr>
                  <a:spLocks noChangeArrowheads="1"/>
                </p:cNvSpPr>
                <p:nvPr/>
              </p:nvSpPr>
              <p:spPr bwMode="auto">
                <a:xfrm>
                  <a:off x="43" y="3536"/>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anose="02010600030101010101" pitchFamily="2" charset="-122"/>
                    </a:rPr>
                    <a:t>Y3</a:t>
                  </a:r>
                  <a:r>
                    <a:rPr kumimoji="1" lang="zh-CN" altLang="en-US" sz="2400">
                      <a:latin typeface="宋体" panose="02010600030101010101" pitchFamily="2" charset="-122"/>
                    </a:rPr>
                    <a:t>（文化）</a:t>
                  </a:r>
                  <a:endParaRPr kumimoji="1" lang="zh-CN" altLang="en-US" sz="2400">
                    <a:latin typeface="Times New Roman" panose="02020603050405020304" pitchFamily="18" charset="0"/>
                  </a:endParaRPr>
                </a:p>
              </p:txBody>
            </p:sp>
            <p:sp>
              <p:nvSpPr>
                <p:cNvPr id="46117" name="Rectangle 66"/>
                <p:cNvSpPr>
                  <a:spLocks noChangeArrowheads="1"/>
                </p:cNvSpPr>
                <p:nvPr/>
              </p:nvSpPr>
              <p:spPr bwMode="auto">
                <a:xfrm>
                  <a:off x="0" y="3536"/>
                  <a:ext cx="5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10" name="Group 67"/>
              <p:cNvGrpSpPr/>
              <p:nvPr/>
            </p:nvGrpSpPr>
            <p:grpSpPr bwMode="auto">
              <a:xfrm>
                <a:off x="548" y="3536"/>
                <a:ext cx="807" cy="442"/>
                <a:chOff x="548" y="3536"/>
                <a:chExt cx="807" cy="442"/>
              </a:xfrm>
            </p:grpSpPr>
            <p:sp>
              <p:nvSpPr>
                <p:cNvPr id="46114" name="Rectangle 68"/>
                <p:cNvSpPr>
                  <a:spLocks noChangeArrowheads="1"/>
                </p:cNvSpPr>
                <p:nvPr/>
              </p:nvSpPr>
              <p:spPr bwMode="auto">
                <a:xfrm>
                  <a:off x="591" y="3536"/>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anose="02010600030101010101" pitchFamily="2" charset="-122"/>
                    </a:rPr>
                    <a:t>0.1900</a:t>
                  </a:r>
                  <a:endParaRPr kumimoji="1" lang="en-US" altLang="zh-CN" sz="2400">
                    <a:latin typeface="Times New Roman" panose="02020603050405020304" pitchFamily="18" charset="0"/>
                  </a:endParaRPr>
                </a:p>
              </p:txBody>
            </p:sp>
            <p:sp>
              <p:nvSpPr>
                <p:cNvPr id="46115" name="Rectangle 69"/>
                <p:cNvSpPr>
                  <a:spLocks noChangeArrowheads="1"/>
                </p:cNvSpPr>
                <p:nvPr/>
              </p:nvSpPr>
              <p:spPr bwMode="auto">
                <a:xfrm>
                  <a:off x="548" y="3536"/>
                  <a:ext cx="80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11" name="Group 70"/>
              <p:cNvGrpSpPr/>
              <p:nvPr/>
            </p:nvGrpSpPr>
            <p:grpSpPr bwMode="auto">
              <a:xfrm>
                <a:off x="1355" y="3536"/>
                <a:ext cx="1052" cy="442"/>
                <a:chOff x="1355" y="3536"/>
                <a:chExt cx="1052" cy="442"/>
              </a:xfrm>
            </p:grpSpPr>
            <p:sp>
              <p:nvSpPr>
                <p:cNvPr id="46112" name="Rectangle 71"/>
                <p:cNvSpPr>
                  <a:spLocks noChangeArrowheads="1"/>
                </p:cNvSpPr>
                <p:nvPr/>
              </p:nvSpPr>
              <p:spPr bwMode="auto">
                <a:xfrm>
                  <a:off x="1398" y="3536"/>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anose="02010600030101010101" pitchFamily="2" charset="-122"/>
                    </a:rPr>
                    <a:t>0.2956</a:t>
                  </a:r>
                  <a:endParaRPr kumimoji="1" lang="en-US" altLang="zh-CN" sz="2400">
                    <a:latin typeface="Times New Roman" panose="02020603050405020304" pitchFamily="18" charset="0"/>
                  </a:endParaRPr>
                </a:p>
              </p:txBody>
            </p:sp>
            <p:sp>
              <p:nvSpPr>
                <p:cNvPr id="46113" name="Rectangle 72"/>
                <p:cNvSpPr>
                  <a:spLocks noChangeArrowheads="1"/>
                </p:cNvSpPr>
                <p:nvPr/>
              </p:nvSpPr>
              <p:spPr bwMode="auto">
                <a:xfrm>
                  <a:off x="1355" y="3536"/>
                  <a:ext cx="105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46088" name="Rectangle 73"/>
            <p:cNvSpPr>
              <a:spLocks noChangeArrowheads="1"/>
            </p:cNvSpPr>
            <p:nvPr/>
          </p:nvSpPr>
          <p:spPr bwMode="auto">
            <a:xfrm>
              <a:off x="-3" y="-3"/>
              <a:ext cx="2413" cy="398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zh-CN" b="1"/>
            </a:p>
          </p:txBody>
        </p:sp>
      </p:grpSp>
      <p:graphicFrame>
        <p:nvGraphicFramePr>
          <p:cNvPr id="46083" name="Object 74"/>
          <p:cNvGraphicFramePr>
            <a:graphicFrameLocks noChangeAspect="1"/>
          </p:cNvGraphicFramePr>
          <p:nvPr/>
        </p:nvGraphicFramePr>
        <p:xfrm>
          <a:off x="304800" y="5410200"/>
          <a:ext cx="3238500" cy="393700"/>
        </p:xfrm>
        <a:graphic>
          <a:graphicData uri="http://schemas.openxmlformats.org/presentationml/2006/ole">
            <mc:AlternateContent xmlns:mc="http://schemas.openxmlformats.org/markup-compatibility/2006">
              <mc:Choice xmlns:v="urn:schemas-microsoft-com:vml" Requires="v">
                <p:oleObj spid="_x0000_s29718" name="Equation" r:id="rId1" imgW="3238500" imgH="393700" progId="Equation.3">
                  <p:embed/>
                </p:oleObj>
              </mc:Choice>
              <mc:Fallback>
                <p:oleObj name="Equation" r:id="rId1" imgW="3238500" imgH="393700" progId="Equation.3">
                  <p:embed/>
                  <p:pic>
                    <p:nvPicPr>
                      <p:cNvPr id="0" name="Object 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410200"/>
                        <a:ext cx="3238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4" name="Object 75"/>
          <p:cNvGraphicFramePr>
            <a:graphicFrameLocks noChangeAspect="1"/>
          </p:cNvGraphicFramePr>
          <p:nvPr/>
        </p:nvGraphicFramePr>
        <p:xfrm>
          <a:off x="304800" y="6096000"/>
          <a:ext cx="3454400" cy="393700"/>
        </p:xfrm>
        <a:graphic>
          <a:graphicData uri="http://schemas.openxmlformats.org/presentationml/2006/ole">
            <mc:AlternateContent xmlns:mc="http://schemas.openxmlformats.org/markup-compatibility/2006">
              <mc:Choice xmlns:v="urn:schemas-microsoft-com:vml" Requires="v">
                <p:oleObj spid="_x0000_s29719" name="Equation" r:id="rId3" imgW="3454400" imgH="393700" progId="Equation.3">
                  <p:embed/>
                </p:oleObj>
              </mc:Choice>
              <mc:Fallback>
                <p:oleObj name="Equation" r:id="rId3" imgW="3454400" imgH="393700" progId="Equation.3">
                  <p:embed/>
                  <p:pic>
                    <p:nvPicPr>
                      <p:cNvPr id="0" name="Object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096000"/>
                        <a:ext cx="3454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5" name="Object 76"/>
          <p:cNvGraphicFramePr>
            <a:graphicFrameLocks noChangeAspect="1"/>
          </p:cNvGraphicFramePr>
          <p:nvPr/>
        </p:nvGraphicFramePr>
        <p:xfrm>
          <a:off x="4114800" y="5410200"/>
          <a:ext cx="4775200" cy="393700"/>
        </p:xfrm>
        <a:graphic>
          <a:graphicData uri="http://schemas.openxmlformats.org/presentationml/2006/ole">
            <mc:AlternateContent xmlns:mc="http://schemas.openxmlformats.org/markup-compatibility/2006">
              <mc:Choice xmlns:v="urn:schemas-microsoft-com:vml" Requires="v">
                <p:oleObj spid="_x0000_s29720" name="Equation" r:id="rId5" imgW="4775200" imgH="393700" progId="Equation.3">
                  <p:embed/>
                </p:oleObj>
              </mc:Choice>
              <mc:Fallback>
                <p:oleObj name="Equation" r:id="rId5" imgW="4775200" imgH="393700" progId="Equation.3">
                  <p:embed/>
                  <p:pic>
                    <p:nvPicPr>
                      <p:cNvPr id="0" name="Object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5410200"/>
                        <a:ext cx="47752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6" name="Object 77"/>
          <p:cNvGraphicFramePr>
            <a:graphicFrameLocks noChangeAspect="1"/>
          </p:cNvGraphicFramePr>
          <p:nvPr/>
        </p:nvGraphicFramePr>
        <p:xfrm>
          <a:off x="4095750" y="6096000"/>
          <a:ext cx="4800600" cy="393700"/>
        </p:xfrm>
        <a:graphic>
          <a:graphicData uri="http://schemas.openxmlformats.org/presentationml/2006/ole">
            <mc:AlternateContent xmlns:mc="http://schemas.openxmlformats.org/markup-compatibility/2006">
              <mc:Choice xmlns:v="urn:schemas-microsoft-com:vml" Requires="v">
                <p:oleObj spid="_x0000_s29721" name="Equation" r:id="rId7" imgW="4800600" imgH="393700" progId="Equation.3">
                  <p:embed/>
                </p:oleObj>
              </mc:Choice>
              <mc:Fallback>
                <p:oleObj name="Equation" r:id="rId7" imgW="4800600" imgH="393700" progId="Equation.3">
                  <p:embed/>
                  <p:pic>
                    <p:nvPicPr>
                      <p:cNvPr id="0" name="Object 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5750" y="6096000"/>
                        <a:ext cx="4800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168"/>
          <p:cNvGrpSpPr/>
          <p:nvPr/>
        </p:nvGrpSpPr>
        <p:grpSpPr bwMode="auto">
          <a:xfrm>
            <a:off x="685800" y="769938"/>
            <a:ext cx="8458200" cy="5318125"/>
            <a:chOff x="-3" y="-3"/>
            <a:chExt cx="1068" cy="3350"/>
          </a:xfrm>
        </p:grpSpPr>
        <p:grpSp>
          <p:nvGrpSpPr>
            <p:cNvPr id="47110" name="Group 166"/>
            <p:cNvGrpSpPr/>
            <p:nvPr/>
          </p:nvGrpSpPr>
          <p:grpSpPr bwMode="auto">
            <a:xfrm>
              <a:off x="0" y="0"/>
              <a:ext cx="1062" cy="3344"/>
              <a:chOff x="0" y="0"/>
              <a:chExt cx="1062" cy="3344"/>
            </a:xfrm>
          </p:grpSpPr>
          <p:grpSp>
            <p:nvGrpSpPr>
              <p:cNvPr id="47112" name="Group 121"/>
              <p:cNvGrpSpPr/>
              <p:nvPr/>
            </p:nvGrpSpPr>
            <p:grpSpPr bwMode="auto">
              <a:xfrm>
                <a:off x="0" y="0"/>
                <a:ext cx="1062" cy="346"/>
                <a:chOff x="0" y="0"/>
                <a:chExt cx="1062" cy="346"/>
              </a:xfrm>
            </p:grpSpPr>
            <p:sp>
              <p:nvSpPr>
                <p:cNvPr id="47179" name="Rectangle 97"/>
                <p:cNvSpPr>
                  <a:spLocks noChangeArrowheads="1"/>
                </p:cNvSpPr>
                <p:nvPr/>
              </p:nvSpPr>
              <p:spPr bwMode="auto">
                <a:xfrm>
                  <a:off x="43" y="0"/>
                  <a:ext cx="97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400">
                      <a:latin typeface="Consolas" panose="020B0609020204030204" charset="0"/>
                    </a:rPr>
                    <a:t>典型变量的结构（相关系数）</a:t>
                  </a:r>
                  <a:endParaRPr kumimoji="1" lang="zh-CN" altLang="en-US" sz="2400">
                    <a:latin typeface="Times New Roman" panose="02020603050405020304" pitchFamily="18" charset="0"/>
                  </a:endParaRPr>
                </a:p>
              </p:txBody>
            </p:sp>
            <p:sp>
              <p:nvSpPr>
                <p:cNvPr id="47180" name="Rectangle 120"/>
                <p:cNvSpPr>
                  <a:spLocks noChangeArrowheads="1"/>
                </p:cNvSpPr>
                <p:nvPr/>
              </p:nvSpPr>
              <p:spPr bwMode="auto">
                <a:xfrm>
                  <a:off x="0" y="0"/>
                  <a:ext cx="106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3" name="Group 123"/>
              <p:cNvGrpSpPr/>
              <p:nvPr/>
            </p:nvGrpSpPr>
            <p:grpSpPr bwMode="auto">
              <a:xfrm>
                <a:off x="0" y="346"/>
                <a:ext cx="416" cy="384"/>
                <a:chOff x="0" y="346"/>
                <a:chExt cx="416" cy="384"/>
              </a:xfrm>
            </p:grpSpPr>
            <p:sp>
              <p:nvSpPr>
                <p:cNvPr id="47177" name="Rectangle 98"/>
                <p:cNvSpPr>
                  <a:spLocks noChangeArrowheads="1"/>
                </p:cNvSpPr>
                <p:nvPr/>
              </p:nvSpPr>
              <p:spPr bwMode="auto">
                <a:xfrm>
                  <a:off x="43" y="346"/>
                  <a:ext cx="33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a:p>
                  <a:pPr eaLnBrk="0" hangingPunct="0"/>
                  <a:endParaRPr kumimoji="1" lang="en-US" altLang="zh-CN" sz="2400">
                    <a:latin typeface="Times New Roman" panose="02020603050405020304" pitchFamily="18" charset="0"/>
                  </a:endParaRPr>
                </a:p>
              </p:txBody>
            </p:sp>
            <p:sp>
              <p:nvSpPr>
                <p:cNvPr id="47178" name="Rectangle 122"/>
                <p:cNvSpPr>
                  <a:spLocks noChangeArrowheads="1"/>
                </p:cNvSpPr>
                <p:nvPr/>
              </p:nvSpPr>
              <p:spPr bwMode="auto">
                <a:xfrm>
                  <a:off x="0" y="346"/>
                  <a:ext cx="41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4" name="Group 125"/>
              <p:cNvGrpSpPr/>
              <p:nvPr/>
            </p:nvGrpSpPr>
            <p:grpSpPr bwMode="auto">
              <a:xfrm>
                <a:off x="416" y="346"/>
                <a:ext cx="346" cy="384"/>
                <a:chOff x="416" y="346"/>
                <a:chExt cx="346" cy="384"/>
              </a:xfrm>
            </p:grpSpPr>
            <p:sp>
              <p:nvSpPr>
                <p:cNvPr id="47175" name="Rectangle 99"/>
                <p:cNvSpPr>
                  <a:spLocks noChangeArrowheads="1"/>
                </p:cNvSpPr>
                <p:nvPr/>
              </p:nvSpPr>
              <p:spPr bwMode="auto">
                <a:xfrm>
                  <a:off x="459" y="346"/>
                  <a:ext cx="2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U1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76" name="Rectangle 124"/>
                <p:cNvSpPr>
                  <a:spLocks noChangeArrowheads="1"/>
                </p:cNvSpPr>
                <p:nvPr/>
              </p:nvSpPr>
              <p:spPr bwMode="auto">
                <a:xfrm>
                  <a:off x="416" y="346"/>
                  <a:ext cx="34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5" name="Group 127"/>
              <p:cNvGrpSpPr/>
              <p:nvPr/>
            </p:nvGrpSpPr>
            <p:grpSpPr bwMode="auto">
              <a:xfrm>
                <a:off x="762" y="346"/>
                <a:ext cx="300" cy="384"/>
                <a:chOff x="762" y="346"/>
                <a:chExt cx="300" cy="384"/>
              </a:xfrm>
            </p:grpSpPr>
            <p:sp>
              <p:nvSpPr>
                <p:cNvPr id="47173" name="Rectangle 100"/>
                <p:cNvSpPr>
                  <a:spLocks noChangeArrowheads="1"/>
                </p:cNvSpPr>
                <p:nvPr/>
              </p:nvSpPr>
              <p:spPr bwMode="auto">
                <a:xfrm>
                  <a:off x="805" y="346"/>
                  <a:ext cx="21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U2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74" name="Rectangle 126"/>
                <p:cNvSpPr>
                  <a:spLocks noChangeArrowheads="1"/>
                </p:cNvSpPr>
                <p:nvPr/>
              </p:nvSpPr>
              <p:spPr bwMode="auto">
                <a:xfrm>
                  <a:off x="762" y="346"/>
                  <a:ext cx="30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6" name="Group 129"/>
              <p:cNvGrpSpPr/>
              <p:nvPr/>
            </p:nvGrpSpPr>
            <p:grpSpPr bwMode="auto">
              <a:xfrm>
                <a:off x="0" y="730"/>
                <a:ext cx="416" cy="404"/>
                <a:chOff x="0" y="730"/>
                <a:chExt cx="416" cy="404"/>
              </a:xfrm>
            </p:grpSpPr>
            <p:sp>
              <p:nvSpPr>
                <p:cNvPr id="47171" name="Rectangle 101"/>
                <p:cNvSpPr>
                  <a:spLocks noChangeArrowheads="1"/>
                </p:cNvSpPr>
                <p:nvPr/>
              </p:nvSpPr>
              <p:spPr bwMode="auto">
                <a:xfrm>
                  <a:off x="43" y="730"/>
                  <a:ext cx="33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X1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72" name="Rectangle 128"/>
                <p:cNvSpPr>
                  <a:spLocks noChangeArrowheads="1"/>
                </p:cNvSpPr>
                <p:nvPr/>
              </p:nvSpPr>
              <p:spPr bwMode="auto">
                <a:xfrm>
                  <a:off x="0" y="730"/>
                  <a:ext cx="416"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7" name="Group 131"/>
              <p:cNvGrpSpPr/>
              <p:nvPr/>
            </p:nvGrpSpPr>
            <p:grpSpPr bwMode="auto">
              <a:xfrm>
                <a:off x="416" y="730"/>
                <a:ext cx="346" cy="404"/>
                <a:chOff x="416" y="730"/>
                <a:chExt cx="346" cy="404"/>
              </a:xfrm>
            </p:grpSpPr>
            <p:sp>
              <p:nvSpPr>
                <p:cNvPr id="47169" name="Rectangle 102"/>
                <p:cNvSpPr>
                  <a:spLocks noChangeArrowheads="1"/>
                </p:cNvSpPr>
                <p:nvPr/>
              </p:nvSpPr>
              <p:spPr bwMode="auto">
                <a:xfrm>
                  <a:off x="459" y="730"/>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0.9866</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70" name="Rectangle 130"/>
                <p:cNvSpPr>
                  <a:spLocks noChangeArrowheads="1"/>
                </p:cNvSpPr>
                <p:nvPr/>
              </p:nvSpPr>
              <p:spPr bwMode="auto">
                <a:xfrm>
                  <a:off x="416" y="730"/>
                  <a:ext cx="346"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8" name="Group 133"/>
              <p:cNvGrpSpPr/>
              <p:nvPr/>
            </p:nvGrpSpPr>
            <p:grpSpPr bwMode="auto">
              <a:xfrm>
                <a:off x="762" y="730"/>
                <a:ext cx="300" cy="404"/>
                <a:chOff x="762" y="730"/>
                <a:chExt cx="300" cy="404"/>
              </a:xfrm>
            </p:grpSpPr>
            <p:sp>
              <p:nvSpPr>
                <p:cNvPr id="47167" name="Rectangle 103"/>
                <p:cNvSpPr>
                  <a:spLocks noChangeArrowheads="1"/>
                </p:cNvSpPr>
                <p:nvPr/>
              </p:nvSpPr>
              <p:spPr bwMode="auto">
                <a:xfrm>
                  <a:off x="805" y="730"/>
                  <a:ext cx="21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-0.1632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68" name="Rectangle 132"/>
                <p:cNvSpPr>
                  <a:spLocks noChangeArrowheads="1"/>
                </p:cNvSpPr>
                <p:nvPr/>
              </p:nvSpPr>
              <p:spPr bwMode="auto">
                <a:xfrm>
                  <a:off x="762" y="730"/>
                  <a:ext cx="300"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9" name="Group 135"/>
              <p:cNvGrpSpPr/>
              <p:nvPr/>
            </p:nvGrpSpPr>
            <p:grpSpPr bwMode="auto">
              <a:xfrm>
                <a:off x="0" y="1134"/>
                <a:ext cx="416" cy="346"/>
                <a:chOff x="0" y="1134"/>
                <a:chExt cx="416" cy="346"/>
              </a:xfrm>
            </p:grpSpPr>
            <p:sp>
              <p:nvSpPr>
                <p:cNvPr id="47165" name="Rectangle 104"/>
                <p:cNvSpPr>
                  <a:spLocks noChangeArrowheads="1"/>
                </p:cNvSpPr>
                <p:nvPr/>
              </p:nvSpPr>
              <p:spPr bwMode="auto">
                <a:xfrm>
                  <a:off x="43" y="1134"/>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X2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66" name="Rectangle 134"/>
                <p:cNvSpPr>
                  <a:spLocks noChangeArrowheads="1"/>
                </p:cNvSpPr>
                <p:nvPr/>
              </p:nvSpPr>
              <p:spPr bwMode="auto">
                <a:xfrm>
                  <a:off x="0" y="1134"/>
                  <a:ext cx="41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0" name="Group 137"/>
              <p:cNvGrpSpPr/>
              <p:nvPr/>
            </p:nvGrpSpPr>
            <p:grpSpPr bwMode="auto">
              <a:xfrm>
                <a:off x="416" y="1134"/>
                <a:ext cx="346" cy="346"/>
                <a:chOff x="416" y="1134"/>
                <a:chExt cx="346" cy="346"/>
              </a:xfrm>
            </p:grpSpPr>
            <p:sp>
              <p:nvSpPr>
                <p:cNvPr id="47163" name="Rectangle 105"/>
                <p:cNvSpPr>
                  <a:spLocks noChangeArrowheads="1"/>
                </p:cNvSpPr>
                <p:nvPr/>
              </p:nvSpPr>
              <p:spPr bwMode="auto">
                <a:xfrm>
                  <a:off x="459" y="1134"/>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0.8872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64" name="Rectangle 136"/>
                <p:cNvSpPr>
                  <a:spLocks noChangeArrowheads="1"/>
                </p:cNvSpPr>
                <p:nvPr/>
              </p:nvSpPr>
              <p:spPr bwMode="auto">
                <a:xfrm>
                  <a:off x="416" y="1134"/>
                  <a:ext cx="34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1" name="Group 139"/>
              <p:cNvGrpSpPr/>
              <p:nvPr/>
            </p:nvGrpSpPr>
            <p:grpSpPr bwMode="auto">
              <a:xfrm>
                <a:off x="762" y="1134"/>
                <a:ext cx="300" cy="346"/>
                <a:chOff x="762" y="1134"/>
                <a:chExt cx="300" cy="346"/>
              </a:xfrm>
            </p:grpSpPr>
            <p:sp>
              <p:nvSpPr>
                <p:cNvPr id="47161" name="Rectangle 106"/>
                <p:cNvSpPr>
                  <a:spLocks noChangeArrowheads="1"/>
                </p:cNvSpPr>
                <p:nvPr/>
              </p:nvSpPr>
              <p:spPr bwMode="auto">
                <a:xfrm>
                  <a:off x="805" y="1134"/>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0.4614</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62" name="Rectangle 138"/>
                <p:cNvSpPr>
                  <a:spLocks noChangeArrowheads="1"/>
                </p:cNvSpPr>
                <p:nvPr/>
              </p:nvSpPr>
              <p:spPr bwMode="auto">
                <a:xfrm>
                  <a:off x="762" y="1134"/>
                  <a:ext cx="300"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2" name="Group 141"/>
              <p:cNvGrpSpPr/>
              <p:nvPr/>
            </p:nvGrpSpPr>
            <p:grpSpPr bwMode="auto">
              <a:xfrm>
                <a:off x="0" y="1480"/>
                <a:ext cx="1062" cy="384"/>
                <a:chOff x="0" y="1480"/>
                <a:chExt cx="1062" cy="384"/>
              </a:xfrm>
            </p:grpSpPr>
            <p:sp>
              <p:nvSpPr>
                <p:cNvPr id="47159" name="Rectangle 107"/>
                <p:cNvSpPr>
                  <a:spLocks noChangeArrowheads="1"/>
                </p:cNvSpPr>
                <p:nvPr/>
              </p:nvSpPr>
              <p:spPr bwMode="auto">
                <a:xfrm>
                  <a:off x="43" y="1480"/>
                  <a:ext cx="9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a:p>
                  <a:pPr eaLnBrk="0" hangingPunct="0"/>
                  <a:endParaRPr kumimoji="1" lang="en-US" altLang="zh-CN" sz="2400">
                    <a:latin typeface="Times New Roman" panose="02020603050405020304" pitchFamily="18" charset="0"/>
                  </a:endParaRPr>
                </a:p>
              </p:txBody>
            </p:sp>
            <p:sp>
              <p:nvSpPr>
                <p:cNvPr id="47160" name="Rectangle 140"/>
                <p:cNvSpPr>
                  <a:spLocks noChangeArrowheads="1"/>
                </p:cNvSpPr>
                <p:nvPr/>
              </p:nvSpPr>
              <p:spPr bwMode="auto">
                <a:xfrm>
                  <a:off x="0" y="1480"/>
                  <a:ext cx="106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3" name="Group 143"/>
              <p:cNvGrpSpPr/>
              <p:nvPr/>
            </p:nvGrpSpPr>
            <p:grpSpPr bwMode="auto">
              <a:xfrm>
                <a:off x="0" y="1864"/>
                <a:ext cx="416" cy="384"/>
                <a:chOff x="0" y="1864"/>
                <a:chExt cx="416" cy="384"/>
              </a:xfrm>
            </p:grpSpPr>
            <p:sp>
              <p:nvSpPr>
                <p:cNvPr id="47157" name="Rectangle 108"/>
                <p:cNvSpPr>
                  <a:spLocks noChangeArrowheads="1"/>
                </p:cNvSpPr>
                <p:nvPr/>
              </p:nvSpPr>
              <p:spPr bwMode="auto">
                <a:xfrm>
                  <a:off x="43" y="1864"/>
                  <a:ext cx="33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a:p>
                  <a:pPr eaLnBrk="0" hangingPunct="0"/>
                  <a:endParaRPr kumimoji="1" lang="en-US" altLang="zh-CN" sz="2400">
                    <a:latin typeface="Times New Roman" panose="02020603050405020304" pitchFamily="18" charset="0"/>
                  </a:endParaRPr>
                </a:p>
              </p:txBody>
            </p:sp>
            <p:sp>
              <p:nvSpPr>
                <p:cNvPr id="47158" name="Rectangle 142"/>
                <p:cNvSpPr>
                  <a:spLocks noChangeArrowheads="1"/>
                </p:cNvSpPr>
                <p:nvPr/>
              </p:nvSpPr>
              <p:spPr bwMode="auto">
                <a:xfrm>
                  <a:off x="0" y="1864"/>
                  <a:ext cx="41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4" name="Group 145"/>
              <p:cNvGrpSpPr/>
              <p:nvPr/>
            </p:nvGrpSpPr>
            <p:grpSpPr bwMode="auto">
              <a:xfrm>
                <a:off x="416" y="1864"/>
                <a:ext cx="346" cy="384"/>
                <a:chOff x="416" y="1864"/>
                <a:chExt cx="346" cy="384"/>
              </a:xfrm>
            </p:grpSpPr>
            <p:sp>
              <p:nvSpPr>
                <p:cNvPr id="47155" name="Rectangle 109"/>
                <p:cNvSpPr>
                  <a:spLocks noChangeArrowheads="1"/>
                </p:cNvSpPr>
                <p:nvPr/>
              </p:nvSpPr>
              <p:spPr bwMode="auto">
                <a:xfrm>
                  <a:off x="459" y="1864"/>
                  <a:ext cx="2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V1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56" name="Rectangle 144"/>
                <p:cNvSpPr>
                  <a:spLocks noChangeArrowheads="1"/>
                </p:cNvSpPr>
                <p:nvPr/>
              </p:nvSpPr>
              <p:spPr bwMode="auto">
                <a:xfrm>
                  <a:off x="416" y="1864"/>
                  <a:ext cx="34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5" name="Group 147"/>
              <p:cNvGrpSpPr/>
              <p:nvPr/>
            </p:nvGrpSpPr>
            <p:grpSpPr bwMode="auto">
              <a:xfrm>
                <a:off x="762" y="1864"/>
                <a:ext cx="300" cy="384"/>
                <a:chOff x="762" y="1864"/>
                <a:chExt cx="300" cy="384"/>
              </a:xfrm>
            </p:grpSpPr>
            <p:sp>
              <p:nvSpPr>
                <p:cNvPr id="47153" name="Rectangle 110"/>
                <p:cNvSpPr>
                  <a:spLocks noChangeArrowheads="1"/>
                </p:cNvSpPr>
                <p:nvPr/>
              </p:nvSpPr>
              <p:spPr bwMode="auto">
                <a:xfrm>
                  <a:off x="805" y="1864"/>
                  <a:ext cx="21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V2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54" name="Rectangle 146"/>
                <p:cNvSpPr>
                  <a:spLocks noChangeArrowheads="1"/>
                </p:cNvSpPr>
                <p:nvPr/>
              </p:nvSpPr>
              <p:spPr bwMode="auto">
                <a:xfrm>
                  <a:off x="762" y="1864"/>
                  <a:ext cx="30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6" name="Group 149"/>
              <p:cNvGrpSpPr/>
              <p:nvPr/>
            </p:nvGrpSpPr>
            <p:grpSpPr bwMode="auto">
              <a:xfrm>
                <a:off x="0" y="2248"/>
                <a:ext cx="416" cy="346"/>
                <a:chOff x="0" y="2248"/>
                <a:chExt cx="416" cy="346"/>
              </a:xfrm>
            </p:grpSpPr>
            <p:sp>
              <p:nvSpPr>
                <p:cNvPr id="47151" name="Rectangle 111"/>
                <p:cNvSpPr>
                  <a:spLocks noChangeArrowheads="1"/>
                </p:cNvSpPr>
                <p:nvPr/>
              </p:nvSpPr>
              <p:spPr bwMode="auto">
                <a:xfrm>
                  <a:off x="43" y="2248"/>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Y1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52" name="Rectangle 148"/>
                <p:cNvSpPr>
                  <a:spLocks noChangeArrowheads="1"/>
                </p:cNvSpPr>
                <p:nvPr/>
              </p:nvSpPr>
              <p:spPr bwMode="auto">
                <a:xfrm>
                  <a:off x="0" y="2248"/>
                  <a:ext cx="41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7" name="Group 151"/>
              <p:cNvGrpSpPr/>
              <p:nvPr/>
            </p:nvGrpSpPr>
            <p:grpSpPr bwMode="auto">
              <a:xfrm>
                <a:off x="416" y="2248"/>
                <a:ext cx="346" cy="346"/>
                <a:chOff x="416" y="2248"/>
                <a:chExt cx="346" cy="346"/>
              </a:xfrm>
            </p:grpSpPr>
            <p:sp>
              <p:nvSpPr>
                <p:cNvPr id="47149" name="Rectangle 112"/>
                <p:cNvSpPr>
                  <a:spLocks noChangeArrowheads="1"/>
                </p:cNvSpPr>
                <p:nvPr/>
              </p:nvSpPr>
              <p:spPr bwMode="auto">
                <a:xfrm>
                  <a:off x="459" y="2248"/>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0.4211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50" name="Rectangle 150"/>
                <p:cNvSpPr>
                  <a:spLocks noChangeArrowheads="1"/>
                </p:cNvSpPr>
                <p:nvPr/>
              </p:nvSpPr>
              <p:spPr bwMode="auto">
                <a:xfrm>
                  <a:off x="416" y="2248"/>
                  <a:ext cx="34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8" name="Group 153"/>
              <p:cNvGrpSpPr/>
              <p:nvPr/>
            </p:nvGrpSpPr>
            <p:grpSpPr bwMode="auto">
              <a:xfrm>
                <a:off x="762" y="2248"/>
                <a:ext cx="300" cy="346"/>
                <a:chOff x="762" y="2248"/>
                <a:chExt cx="300" cy="346"/>
              </a:xfrm>
            </p:grpSpPr>
            <p:sp>
              <p:nvSpPr>
                <p:cNvPr id="47147" name="Rectangle 113"/>
                <p:cNvSpPr>
                  <a:spLocks noChangeArrowheads="1"/>
                </p:cNvSpPr>
                <p:nvPr/>
              </p:nvSpPr>
              <p:spPr bwMode="auto">
                <a:xfrm>
                  <a:off x="805" y="2248"/>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0.8464</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48" name="Rectangle 152"/>
                <p:cNvSpPr>
                  <a:spLocks noChangeArrowheads="1"/>
                </p:cNvSpPr>
                <p:nvPr/>
              </p:nvSpPr>
              <p:spPr bwMode="auto">
                <a:xfrm>
                  <a:off x="762" y="2248"/>
                  <a:ext cx="300"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9" name="Group 155"/>
              <p:cNvGrpSpPr/>
              <p:nvPr/>
            </p:nvGrpSpPr>
            <p:grpSpPr bwMode="auto">
              <a:xfrm>
                <a:off x="0" y="2594"/>
                <a:ext cx="416" cy="404"/>
                <a:chOff x="0" y="2594"/>
                <a:chExt cx="416" cy="404"/>
              </a:xfrm>
            </p:grpSpPr>
            <p:sp>
              <p:nvSpPr>
                <p:cNvPr id="47145" name="Rectangle 114"/>
                <p:cNvSpPr>
                  <a:spLocks noChangeArrowheads="1"/>
                </p:cNvSpPr>
                <p:nvPr/>
              </p:nvSpPr>
              <p:spPr bwMode="auto">
                <a:xfrm>
                  <a:off x="43" y="2594"/>
                  <a:ext cx="33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Y2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46" name="Rectangle 154"/>
                <p:cNvSpPr>
                  <a:spLocks noChangeArrowheads="1"/>
                </p:cNvSpPr>
                <p:nvPr/>
              </p:nvSpPr>
              <p:spPr bwMode="auto">
                <a:xfrm>
                  <a:off x="0" y="2594"/>
                  <a:ext cx="416"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30" name="Group 157"/>
              <p:cNvGrpSpPr/>
              <p:nvPr/>
            </p:nvGrpSpPr>
            <p:grpSpPr bwMode="auto">
              <a:xfrm>
                <a:off x="416" y="2594"/>
                <a:ext cx="346" cy="404"/>
                <a:chOff x="416" y="2594"/>
                <a:chExt cx="346" cy="404"/>
              </a:xfrm>
            </p:grpSpPr>
            <p:sp>
              <p:nvSpPr>
                <p:cNvPr id="47143" name="Rectangle 115"/>
                <p:cNvSpPr>
                  <a:spLocks noChangeArrowheads="1"/>
                </p:cNvSpPr>
                <p:nvPr/>
              </p:nvSpPr>
              <p:spPr bwMode="auto">
                <a:xfrm>
                  <a:off x="459" y="2594"/>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0.9822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44" name="Rectangle 156"/>
                <p:cNvSpPr>
                  <a:spLocks noChangeArrowheads="1"/>
                </p:cNvSpPr>
                <p:nvPr/>
              </p:nvSpPr>
              <p:spPr bwMode="auto">
                <a:xfrm>
                  <a:off x="416" y="2594"/>
                  <a:ext cx="346"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31" name="Group 159"/>
              <p:cNvGrpSpPr/>
              <p:nvPr/>
            </p:nvGrpSpPr>
            <p:grpSpPr bwMode="auto">
              <a:xfrm>
                <a:off x="762" y="2594"/>
                <a:ext cx="300" cy="404"/>
                <a:chOff x="762" y="2594"/>
                <a:chExt cx="300" cy="404"/>
              </a:xfrm>
            </p:grpSpPr>
            <p:sp>
              <p:nvSpPr>
                <p:cNvPr id="47141" name="Rectangle 116"/>
                <p:cNvSpPr>
                  <a:spLocks noChangeArrowheads="1"/>
                </p:cNvSpPr>
                <p:nvPr/>
              </p:nvSpPr>
              <p:spPr bwMode="auto">
                <a:xfrm>
                  <a:off x="805" y="2594"/>
                  <a:ext cx="21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-0.1101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42" name="Rectangle 158"/>
                <p:cNvSpPr>
                  <a:spLocks noChangeArrowheads="1"/>
                </p:cNvSpPr>
                <p:nvPr/>
              </p:nvSpPr>
              <p:spPr bwMode="auto">
                <a:xfrm>
                  <a:off x="762" y="2594"/>
                  <a:ext cx="300"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32" name="Group 161"/>
              <p:cNvGrpSpPr/>
              <p:nvPr/>
            </p:nvGrpSpPr>
            <p:grpSpPr bwMode="auto">
              <a:xfrm>
                <a:off x="0" y="2998"/>
                <a:ext cx="416" cy="346"/>
                <a:chOff x="0" y="2998"/>
                <a:chExt cx="416" cy="346"/>
              </a:xfrm>
            </p:grpSpPr>
            <p:sp>
              <p:nvSpPr>
                <p:cNvPr id="47139" name="Rectangle 117"/>
                <p:cNvSpPr>
                  <a:spLocks noChangeArrowheads="1"/>
                </p:cNvSpPr>
                <p:nvPr/>
              </p:nvSpPr>
              <p:spPr bwMode="auto">
                <a:xfrm>
                  <a:off x="43" y="2998"/>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Y3</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40" name="Rectangle 160"/>
                <p:cNvSpPr>
                  <a:spLocks noChangeArrowheads="1"/>
                </p:cNvSpPr>
                <p:nvPr/>
              </p:nvSpPr>
              <p:spPr bwMode="auto">
                <a:xfrm>
                  <a:off x="0" y="2998"/>
                  <a:ext cx="41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33" name="Group 163"/>
              <p:cNvGrpSpPr/>
              <p:nvPr/>
            </p:nvGrpSpPr>
            <p:grpSpPr bwMode="auto">
              <a:xfrm>
                <a:off x="416" y="2998"/>
                <a:ext cx="346" cy="346"/>
                <a:chOff x="416" y="2998"/>
                <a:chExt cx="346" cy="346"/>
              </a:xfrm>
            </p:grpSpPr>
            <p:sp>
              <p:nvSpPr>
                <p:cNvPr id="47137" name="Rectangle 118"/>
                <p:cNvSpPr>
                  <a:spLocks noChangeArrowheads="1"/>
                </p:cNvSpPr>
                <p:nvPr/>
              </p:nvSpPr>
              <p:spPr bwMode="auto">
                <a:xfrm>
                  <a:off x="459" y="2998"/>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0.5145</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38" name="Rectangle 162"/>
                <p:cNvSpPr>
                  <a:spLocks noChangeArrowheads="1"/>
                </p:cNvSpPr>
                <p:nvPr/>
              </p:nvSpPr>
              <p:spPr bwMode="auto">
                <a:xfrm>
                  <a:off x="416" y="2998"/>
                  <a:ext cx="34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34" name="Group 165"/>
              <p:cNvGrpSpPr/>
              <p:nvPr/>
            </p:nvGrpSpPr>
            <p:grpSpPr bwMode="auto">
              <a:xfrm>
                <a:off x="762" y="2998"/>
                <a:ext cx="300" cy="346"/>
                <a:chOff x="762" y="2998"/>
                <a:chExt cx="300" cy="346"/>
              </a:xfrm>
            </p:grpSpPr>
            <p:sp>
              <p:nvSpPr>
                <p:cNvPr id="47135" name="Rectangle 119"/>
                <p:cNvSpPr>
                  <a:spLocks noChangeArrowheads="1"/>
                </p:cNvSpPr>
                <p:nvPr/>
              </p:nvSpPr>
              <p:spPr bwMode="auto">
                <a:xfrm>
                  <a:off x="805" y="2998"/>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0.3013</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7136" name="Rectangle 164"/>
                <p:cNvSpPr>
                  <a:spLocks noChangeArrowheads="1"/>
                </p:cNvSpPr>
                <p:nvPr/>
              </p:nvSpPr>
              <p:spPr bwMode="auto">
                <a:xfrm>
                  <a:off x="762" y="2998"/>
                  <a:ext cx="300"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47111" name="Rectangle 167"/>
            <p:cNvSpPr>
              <a:spLocks noChangeArrowheads="1"/>
            </p:cNvSpPr>
            <p:nvPr/>
          </p:nvSpPr>
          <p:spPr bwMode="auto">
            <a:xfrm>
              <a:off x="-3" y="-3"/>
              <a:ext cx="1068" cy="3350"/>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47107" name="矩形 1"/>
          <p:cNvSpPr>
            <a:spLocks noChangeArrowheads="1"/>
          </p:cNvSpPr>
          <p:nvPr/>
        </p:nvSpPr>
        <p:spPr bwMode="auto">
          <a:xfrm>
            <a:off x="3492500" y="120650"/>
            <a:ext cx="2476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典型载荷分析</a:t>
            </a:r>
            <a:r>
              <a:rPr lang="zh-CN" altLang="en-US" sz="3600" b="1"/>
              <a:t> </a:t>
            </a:r>
            <a:endParaRPr lang="zh-CN" altLang="en-US" sz="2800" b="1"/>
          </a:p>
        </p:txBody>
      </p:sp>
      <p:sp>
        <p:nvSpPr>
          <p:cNvPr id="47108" name="Rectangle 9"/>
          <p:cNvSpPr>
            <a:spLocks noChangeArrowheads="1"/>
          </p:cNvSpPr>
          <p:nvPr/>
        </p:nvSpPr>
        <p:spPr bwMode="auto">
          <a:xfrm>
            <a:off x="4140200" y="1933575"/>
            <a:ext cx="1828800" cy="1190625"/>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7109" name="Rectangle 9"/>
          <p:cNvSpPr>
            <a:spLocks noChangeArrowheads="1"/>
          </p:cNvSpPr>
          <p:nvPr/>
        </p:nvSpPr>
        <p:spPr bwMode="auto">
          <a:xfrm>
            <a:off x="4098925" y="4251325"/>
            <a:ext cx="1870075" cy="1836738"/>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144"/>
          <p:cNvGrpSpPr/>
          <p:nvPr/>
        </p:nvGrpSpPr>
        <p:grpSpPr bwMode="auto">
          <a:xfrm>
            <a:off x="323850" y="692150"/>
            <a:ext cx="8610600" cy="5318125"/>
            <a:chOff x="-3" y="-3"/>
            <a:chExt cx="1068" cy="3350"/>
          </a:xfrm>
        </p:grpSpPr>
        <p:grpSp>
          <p:nvGrpSpPr>
            <p:cNvPr id="48132" name="Group 142"/>
            <p:cNvGrpSpPr/>
            <p:nvPr/>
          </p:nvGrpSpPr>
          <p:grpSpPr bwMode="auto">
            <a:xfrm>
              <a:off x="0" y="0"/>
              <a:ext cx="1062" cy="3344"/>
              <a:chOff x="0" y="0"/>
              <a:chExt cx="1062" cy="3344"/>
            </a:xfrm>
          </p:grpSpPr>
          <p:grpSp>
            <p:nvGrpSpPr>
              <p:cNvPr id="48134" name="Group 97"/>
              <p:cNvGrpSpPr/>
              <p:nvPr/>
            </p:nvGrpSpPr>
            <p:grpSpPr bwMode="auto">
              <a:xfrm>
                <a:off x="0" y="0"/>
                <a:ext cx="1062" cy="346"/>
                <a:chOff x="0" y="0"/>
                <a:chExt cx="1062" cy="346"/>
              </a:xfrm>
            </p:grpSpPr>
            <p:sp>
              <p:nvSpPr>
                <p:cNvPr id="48201" name="Rectangle 73"/>
                <p:cNvSpPr>
                  <a:spLocks noChangeArrowheads="1"/>
                </p:cNvSpPr>
                <p:nvPr/>
              </p:nvSpPr>
              <p:spPr bwMode="auto">
                <a:xfrm>
                  <a:off x="43" y="0"/>
                  <a:ext cx="97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400">
                      <a:latin typeface="Consolas" panose="020B0609020204030204" charset="0"/>
                    </a:rPr>
                    <a:t>典型变量的结构（相关系数）</a:t>
                  </a:r>
                  <a:endParaRPr kumimoji="1" lang="zh-CN" altLang="en-US" sz="2400">
                    <a:latin typeface="Times New Roman" panose="02020603050405020304" pitchFamily="18" charset="0"/>
                  </a:endParaRPr>
                </a:p>
              </p:txBody>
            </p:sp>
            <p:sp>
              <p:nvSpPr>
                <p:cNvPr id="48202" name="Rectangle 96"/>
                <p:cNvSpPr>
                  <a:spLocks noChangeArrowheads="1"/>
                </p:cNvSpPr>
                <p:nvPr/>
              </p:nvSpPr>
              <p:spPr bwMode="auto">
                <a:xfrm>
                  <a:off x="0" y="0"/>
                  <a:ext cx="106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35" name="Group 99"/>
              <p:cNvGrpSpPr/>
              <p:nvPr/>
            </p:nvGrpSpPr>
            <p:grpSpPr bwMode="auto">
              <a:xfrm>
                <a:off x="0" y="346"/>
                <a:ext cx="416" cy="384"/>
                <a:chOff x="0" y="346"/>
                <a:chExt cx="416" cy="384"/>
              </a:xfrm>
            </p:grpSpPr>
            <p:sp>
              <p:nvSpPr>
                <p:cNvPr id="48199" name="Rectangle 74"/>
                <p:cNvSpPr>
                  <a:spLocks noChangeArrowheads="1"/>
                </p:cNvSpPr>
                <p:nvPr/>
              </p:nvSpPr>
              <p:spPr bwMode="auto">
                <a:xfrm>
                  <a:off x="43" y="346"/>
                  <a:ext cx="33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a:p>
                  <a:pPr eaLnBrk="0" hangingPunct="0"/>
                  <a:endParaRPr kumimoji="1" lang="en-US" altLang="zh-CN" sz="2400">
                    <a:latin typeface="Times New Roman" panose="02020603050405020304" pitchFamily="18" charset="0"/>
                  </a:endParaRPr>
                </a:p>
              </p:txBody>
            </p:sp>
            <p:sp>
              <p:nvSpPr>
                <p:cNvPr id="48200" name="Rectangle 98"/>
                <p:cNvSpPr>
                  <a:spLocks noChangeArrowheads="1"/>
                </p:cNvSpPr>
                <p:nvPr/>
              </p:nvSpPr>
              <p:spPr bwMode="auto">
                <a:xfrm>
                  <a:off x="0" y="346"/>
                  <a:ext cx="41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36" name="Group 101"/>
              <p:cNvGrpSpPr/>
              <p:nvPr/>
            </p:nvGrpSpPr>
            <p:grpSpPr bwMode="auto">
              <a:xfrm>
                <a:off x="416" y="346"/>
                <a:ext cx="346" cy="384"/>
                <a:chOff x="416" y="346"/>
                <a:chExt cx="346" cy="384"/>
              </a:xfrm>
            </p:grpSpPr>
            <p:sp>
              <p:nvSpPr>
                <p:cNvPr id="48197" name="Rectangle 75"/>
                <p:cNvSpPr>
                  <a:spLocks noChangeArrowheads="1"/>
                </p:cNvSpPr>
                <p:nvPr/>
              </p:nvSpPr>
              <p:spPr bwMode="auto">
                <a:xfrm>
                  <a:off x="459" y="346"/>
                  <a:ext cx="2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V1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98" name="Rectangle 100"/>
                <p:cNvSpPr>
                  <a:spLocks noChangeArrowheads="1"/>
                </p:cNvSpPr>
                <p:nvPr/>
              </p:nvSpPr>
              <p:spPr bwMode="auto">
                <a:xfrm>
                  <a:off x="416" y="346"/>
                  <a:ext cx="34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37" name="Group 103"/>
              <p:cNvGrpSpPr/>
              <p:nvPr/>
            </p:nvGrpSpPr>
            <p:grpSpPr bwMode="auto">
              <a:xfrm>
                <a:off x="762" y="346"/>
                <a:ext cx="300" cy="384"/>
                <a:chOff x="762" y="346"/>
                <a:chExt cx="300" cy="384"/>
              </a:xfrm>
            </p:grpSpPr>
            <p:sp>
              <p:nvSpPr>
                <p:cNvPr id="48195" name="Rectangle 76"/>
                <p:cNvSpPr>
                  <a:spLocks noChangeArrowheads="1"/>
                </p:cNvSpPr>
                <p:nvPr/>
              </p:nvSpPr>
              <p:spPr bwMode="auto">
                <a:xfrm>
                  <a:off x="805" y="346"/>
                  <a:ext cx="21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V2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96" name="Rectangle 102"/>
                <p:cNvSpPr>
                  <a:spLocks noChangeArrowheads="1"/>
                </p:cNvSpPr>
                <p:nvPr/>
              </p:nvSpPr>
              <p:spPr bwMode="auto">
                <a:xfrm>
                  <a:off x="762" y="346"/>
                  <a:ext cx="30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38" name="Group 105"/>
              <p:cNvGrpSpPr/>
              <p:nvPr/>
            </p:nvGrpSpPr>
            <p:grpSpPr bwMode="auto">
              <a:xfrm>
                <a:off x="0" y="730"/>
                <a:ext cx="416" cy="404"/>
                <a:chOff x="0" y="730"/>
                <a:chExt cx="416" cy="404"/>
              </a:xfrm>
            </p:grpSpPr>
            <p:sp>
              <p:nvSpPr>
                <p:cNvPr id="48193" name="Rectangle 77"/>
                <p:cNvSpPr>
                  <a:spLocks noChangeArrowheads="1"/>
                </p:cNvSpPr>
                <p:nvPr/>
              </p:nvSpPr>
              <p:spPr bwMode="auto">
                <a:xfrm>
                  <a:off x="43" y="730"/>
                  <a:ext cx="33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X1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94" name="Rectangle 104"/>
                <p:cNvSpPr>
                  <a:spLocks noChangeArrowheads="1"/>
                </p:cNvSpPr>
                <p:nvPr/>
              </p:nvSpPr>
              <p:spPr bwMode="auto">
                <a:xfrm>
                  <a:off x="0" y="730"/>
                  <a:ext cx="416"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39" name="Group 107"/>
              <p:cNvGrpSpPr/>
              <p:nvPr/>
            </p:nvGrpSpPr>
            <p:grpSpPr bwMode="auto">
              <a:xfrm>
                <a:off x="416" y="730"/>
                <a:ext cx="346" cy="404"/>
                <a:chOff x="416" y="730"/>
                <a:chExt cx="346" cy="404"/>
              </a:xfrm>
            </p:grpSpPr>
            <p:sp>
              <p:nvSpPr>
                <p:cNvPr id="48191" name="Rectangle 78"/>
                <p:cNvSpPr>
                  <a:spLocks noChangeArrowheads="1"/>
                </p:cNvSpPr>
                <p:nvPr/>
              </p:nvSpPr>
              <p:spPr bwMode="auto">
                <a:xfrm>
                  <a:off x="459" y="730"/>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0.6787</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92" name="Rectangle 106"/>
                <p:cNvSpPr>
                  <a:spLocks noChangeArrowheads="1"/>
                </p:cNvSpPr>
                <p:nvPr/>
              </p:nvSpPr>
              <p:spPr bwMode="auto">
                <a:xfrm>
                  <a:off x="416" y="730"/>
                  <a:ext cx="346"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0" name="Group 109"/>
              <p:cNvGrpSpPr/>
              <p:nvPr/>
            </p:nvGrpSpPr>
            <p:grpSpPr bwMode="auto">
              <a:xfrm>
                <a:off x="762" y="730"/>
                <a:ext cx="300" cy="404"/>
                <a:chOff x="762" y="730"/>
                <a:chExt cx="300" cy="404"/>
              </a:xfrm>
            </p:grpSpPr>
            <p:sp>
              <p:nvSpPr>
                <p:cNvPr id="48189" name="Rectangle 79"/>
                <p:cNvSpPr>
                  <a:spLocks noChangeArrowheads="1"/>
                </p:cNvSpPr>
                <p:nvPr/>
              </p:nvSpPr>
              <p:spPr bwMode="auto">
                <a:xfrm>
                  <a:off x="805" y="730"/>
                  <a:ext cx="21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-0.0305</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90" name="Rectangle 108"/>
                <p:cNvSpPr>
                  <a:spLocks noChangeArrowheads="1"/>
                </p:cNvSpPr>
                <p:nvPr/>
              </p:nvSpPr>
              <p:spPr bwMode="auto">
                <a:xfrm>
                  <a:off x="762" y="730"/>
                  <a:ext cx="300"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1" name="Group 111"/>
              <p:cNvGrpSpPr/>
              <p:nvPr/>
            </p:nvGrpSpPr>
            <p:grpSpPr bwMode="auto">
              <a:xfrm>
                <a:off x="0" y="1134"/>
                <a:ext cx="416" cy="346"/>
                <a:chOff x="0" y="1134"/>
                <a:chExt cx="416" cy="346"/>
              </a:xfrm>
            </p:grpSpPr>
            <p:sp>
              <p:nvSpPr>
                <p:cNvPr id="48187" name="Rectangle 80"/>
                <p:cNvSpPr>
                  <a:spLocks noChangeArrowheads="1"/>
                </p:cNvSpPr>
                <p:nvPr/>
              </p:nvSpPr>
              <p:spPr bwMode="auto">
                <a:xfrm>
                  <a:off x="43" y="1134"/>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X2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88" name="Rectangle 110"/>
                <p:cNvSpPr>
                  <a:spLocks noChangeArrowheads="1"/>
                </p:cNvSpPr>
                <p:nvPr/>
              </p:nvSpPr>
              <p:spPr bwMode="auto">
                <a:xfrm>
                  <a:off x="0" y="1134"/>
                  <a:ext cx="41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2" name="Group 113"/>
              <p:cNvGrpSpPr/>
              <p:nvPr/>
            </p:nvGrpSpPr>
            <p:grpSpPr bwMode="auto">
              <a:xfrm>
                <a:off x="416" y="1134"/>
                <a:ext cx="346" cy="346"/>
                <a:chOff x="416" y="1134"/>
                <a:chExt cx="346" cy="346"/>
              </a:xfrm>
            </p:grpSpPr>
            <p:sp>
              <p:nvSpPr>
                <p:cNvPr id="48185" name="Rectangle 81"/>
                <p:cNvSpPr>
                  <a:spLocks noChangeArrowheads="1"/>
                </p:cNvSpPr>
                <p:nvPr/>
              </p:nvSpPr>
              <p:spPr bwMode="auto">
                <a:xfrm>
                  <a:off x="459" y="1134"/>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0.6104</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86" name="Rectangle 112"/>
                <p:cNvSpPr>
                  <a:spLocks noChangeArrowheads="1"/>
                </p:cNvSpPr>
                <p:nvPr/>
              </p:nvSpPr>
              <p:spPr bwMode="auto">
                <a:xfrm>
                  <a:off x="416" y="1134"/>
                  <a:ext cx="34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3" name="Group 115"/>
              <p:cNvGrpSpPr/>
              <p:nvPr/>
            </p:nvGrpSpPr>
            <p:grpSpPr bwMode="auto">
              <a:xfrm>
                <a:off x="762" y="1134"/>
                <a:ext cx="300" cy="346"/>
                <a:chOff x="762" y="1134"/>
                <a:chExt cx="300" cy="346"/>
              </a:xfrm>
            </p:grpSpPr>
            <p:sp>
              <p:nvSpPr>
                <p:cNvPr id="48183" name="Rectangle 82"/>
                <p:cNvSpPr>
                  <a:spLocks noChangeArrowheads="1"/>
                </p:cNvSpPr>
                <p:nvPr/>
              </p:nvSpPr>
              <p:spPr bwMode="auto">
                <a:xfrm>
                  <a:off x="805" y="1134"/>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0.0862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84" name="Rectangle 114"/>
                <p:cNvSpPr>
                  <a:spLocks noChangeArrowheads="1"/>
                </p:cNvSpPr>
                <p:nvPr/>
              </p:nvSpPr>
              <p:spPr bwMode="auto">
                <a:xfrm>
                  <a:off x="762" y="1134"/>
                  <a:ext cx="300"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4" name="Group 117"/>
              <p:cNvGrpSpPr/>
              <p:nvPr/>
            </p:nvGrpSpPr>
            <p:grpSpPr bwMode="auto">
              <a:xfrm>
                <a:off x="0" y="1480"/>
                <a:ext cx="1062" cy="384"/>
                <a:chOff x="0" y="1480"/>
                <a:chExt cx="1062" cy="384"/>
              </a:xfrm>
            </p:grpSpPr>
            <p:sp>
              <p:nvSpPr>
                <p:cNvPr id="48181" name="Rectangle 83"/>
                <p:cNvSpPr>
                  <a:spLocks noChangeArrowheads="1"/>
                </p:cNvSpPr>
                <p:nvPr/>
              </p:nvSpPr>
              <p:spPr bwMode="auto">
                <a:xfrm>
                  <a:off x="43" y="1480"/>
                  <a:ext cx="9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a:p>
                  <a:pPr eaLnBrk="0" hangingPunct="0"/>
                  <a:endParaRPr kumimoji="1" lang="en-US" altLang="zh-CN" sz="2400">
                    <a:latin typeface="Times New Roman" panose="02020603050405020304" pitchFamily="18" charset="0"/>
                  </a:endParaRPr>
                </a:p>
              </p:txBody>
            </p:sp>
            <p:sp>
              <p:nvSpPr>
                <p:cNvPr id="48182" name="Rectangle 116"/>
                <p:cNvSpPr>
                  <a:spLocks noChangeArrowheads="1"/>
                </p:cNvSpPr>
                <p:nvPr/>
              </p:nvSpPr>
              <p:spPr bwMode="auto">
                <a:xfrm>
                  <a:off x="0" y="1480"/>
                  <a:ext cx="106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5" name="Group 119"/>
              <p:cNvGrpSpPr/>
              <p:nvPr/>
            </p:nvGrpSpPr>
            <p:grpSpPr bwMode="auto">
              <a:xfrm>
                <a:off x="0" y="1864"/>
                <a:ext cx="416" cy="384"/>
                <a:chOff x="0" y="1864"/>
                <a:chExt cx="416" cy="384"/>
              </a:xfrm>
            </p:grpSpPr>
            <p:sp>
              <p:nvSpPr>
                <p:cNvPr id="48179" name="Rectangle 84"/>
                <p:cNvSpPr>
                  <a:spLocks noChangeArrowheads="1"/>
                </p:cNvSpPr>
                <p:nvPr/>
              </p:nvSpPr>
              <p:spPr bwMode="auto">
                <a:xfrm>
                  <a:off x="43" y="1864"/>
                  <a:ext cx="33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a:p>
                  <a:pPr eaLnBrk="0" hangingPunct="0"/>
                  <a:endParaRPr kumimoji="1" lang="en-US" altLang="zh-CN" sz="2400">
                    <a:latin typeface="Times New Roman" panose="02020603050405020304" pitchFamily="18" charset="0"/>
                  </a:endParaRPr>
                </a:p>
              </p:txBody>
            </p:sp>
            <p:sp>
              <p:nvSpPr>
                <p:cNvPr id="48180" name="Rectangle 118"/>
                <p:cNvSpPr>
                  <a:spLocks noChangeArrowheads="1"/>
                </p:cNvSpPr>
                <p:nvPr/>
              </p:nvSpPr>
              <p:spPr bwMode="auto">
                <a:xfrm>
                  <a:off x="0" y="1864"/>
                  <a:ext cx="41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6" name="Group 121"/>
              <p:cNvGrpSpPr/>
              <p:nvPr/>
            </p:nvGrpSpPr>
            <p:grpSpPr bwMode="auto">
              <a:xfrm>
                <a:off x="416" y="1864"/>
                <a:ext cx="346" cy="384"/>
                <a:chOff x="416" y="1864"/>
                <a:chExt cx="346" cy="384"/>
              </a:xfrm>
            </p:grpSpPr>
            <p:sp>
              <p:nvSpPr>
                <p:cNvPr id="48177" name="Rectangle 85"/>
                <p:cNvSpPr>
                  <a:spLocks noChangeArrowheads="1"/>
                </p:cNvSpPr>
                <p:nvPr/>
              </p:nvSpPr>
              <p:spPr bwMode="auto">
                <a:xfrm>
                  <a:off x="459" y="1864"/>
                  <a:ext cx="2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U1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78" name="Rectangle 120"/>
                <p:cNvSpPr>
                  <a:spLocks noChangeArrowheads="1"/>
                </p:cNvSpPr>
                <p:nvPr/>
              </p:nvSpPr>
              <p:spPr bwMode="auto">
                <a:xfrm>
                  <a:off x="416" y="1864"/>
                  <a:ext cx="34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7" name="Group 123"/>
              <p:cNvGrpSpPr/>
              <p:nvPr/>
            </p:nvGrpSpPr>
            <p:grpSpPr bwMode="auto">
              <a:xfrm>
                <a:off x="762" y="1864"/>
                <a:ext cx="300" cy="384"/>
                <a:chOff x="762" y="1864"/>
                <a:chExt cx="300" cy="384"/>
              </a:xfrm>
            </p:grpSpPr>
            <p:sp>
              <p:nvSpPr>
                <p:cNvPr id="48175" name="Rectangle 86"/>
                <p:cNvSpPr>
                  <a:spLocks noChangeArrowheads="1"/>
                </p:cNvSpPr>
                <p:nvPr/>
              </p:nvSpPr>
              <p:spPr bwMode="auto">
                <a:xfrm>
                  <a:off x="805" y="1864"/>
                  <a:ext cx="21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U2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76" name="Rectangle 122"/>
                <p:cNvSpPr>
                  <a:spLocks noChangeArrowheads="1"/>
                </p:cNvSpPr>
                <p:nvPr/>
              </p:nvSpPr>
              <p:spPr bwMode="auto">
                <a:xfrm>
                  <a:off x="762" y="1864"/>
                  <a:ext cx="30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8" name="Group 125"/>
              <p:cNvGrpSpPr/>
              <p:nvPr/>
            </p:nvGrpSpPr>
            <p:grpSpPr bwMode="auto">
              <a:xfrm>
                <a:off x="0" y="2248"/>
                <a:ext cx="416" cy="346"/>
                <a:chOff x="0" y="2248"/>
                <a:chExt cx="416" cy="346"/>
              </a:xfrm>
            </p:grpSpPr>
            <p:sp>
              <p:nvSpPr>
                <p:cNvPr id="48173" name="Rectangle 87"/>
                <p:cNvSpPr>
                  <a:spLocks noChangeArrowheads="1"/>
                </p:cNvSpPr>
                <p:nvPr/>
              </p:nvSpPr>
              <p:spPr bwMode="auto">
                <a:xfrm>
                  <a:off x="43" y="2248"/>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Y1</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74" name="Rectangle 124"/>
                <p:cNvSpPr>
                  <a:spLocks noChangeArrowheads="1"/>
                </p:cNvSpPr>
                <p:nvPr/>
              </p:nvSpPr>
              <p:spPr bwMode="auto">
                <a:xfrm>
                  <a:off x="0" y="2248"/>
                  <a:ext cx="41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9" name="Group 127"/>
              <p:cNvGrpSpPr/>
              <p:nvPr/>
            </p:nvGrpSpPr>
            <p:grpSpPr bwMode="auto">
              <a:xfrm>
                <a:off x="416" y="2248"/>
                <a:ext cx="346" cy="346"/>
                <a:chOff x="416" y="2248"/>
                <a:chExt cx="346" cy="346"/>
              </a:xfrm>
            </p:grpSpPr>
            <p:sp>
              <p:nvSpPr>
                <p:cNvPr id="48171" name="Rectangle 88"/>
                <p:cNvSpPr>
                  <a:spLocks noChangeArrowheads="1"/>
                </p:cNvSpPr>
                <p:nvPr/>
              </p:nvSpPr>
              <p:spPr bwMode="auto">
                <a:xfrm>
                  <a:off x="459" y="2248"/>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0.2897</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72" name="Rectangle 126"/>
                <p:cNvSpPr>
                  <a:spLocks noChangeArrowheads="1"/>
                </p:cNvSpPr>
                <p:nvPr/>
              </p:nvSpPr>
              <p:spPr bwMode="auto">
                <a:xfrm>
                  <a:off x="416" y="2248"/>
                  <a:ext cx="34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0" name="Group 129"/>
              <p:cNvGrpSpPr/>
              <p:nvPr/>
            </p:nvGrpSpPr>
            <p:grpSpPr bwMode="auto">
              <a:xfrm>
                <a:off x="762" y="2248"/>
                <a:ext cx="300" cy="346"/>
                <a:chOff x="762" y="2248"/>
                <a:chExt cx="300" cy="346"/>
              </a:xfrm>
            </p:grpSpPr>
            <p:sp>
              <p:nvSpPr>
                <p:cNvPr id="48169" name="Rectangle 89"/>
                <p:cNvSpPr>
                  <a:spLocks noChangeArrowheads="1"/>
                </p:cNvSpPr>
                <p:nvPr/>
              </p:nvSpPr>
              <p:spPr bwMode="auto">
                <a:xfrm>
                  <a:off x="805" y="2248"/>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0.1582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70" name="Rectangle 128"/>
                <p:cNvSpPr>
                  <a:spLocks noChangeArrowheads="1"/>
                </p:cNvSpPr>
                <p:nvPr/>
              </p:nvSpPr>
              <p:spPr bwMode="auto">
                <a:xfrm>
                  <a:off x="762" y="2248"/>
                  <a:ext cx="300"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1" name="Group 131"/>
              <p:cNvGrpSpPr/>
              <p:nvPr/>
            </p:nvGrpSpPr>
            <p:grpSpPr bwMode="auto">
              <a:xfrm>
                <a:off x="0" y="2594"/>
                <a:ext cx="416" cy="404"/>
                <a:chOff x="0" y="2594"/>
                <a:chExt cx="416" cy="404"/>
              </a:xfrm>
            </p:grpSpPr>
            <p:sp>
              <p:nvSpPr>
                <p:cNvPr id="48167" name="Rectangle 90"/>
                <p:cNvSpPr>
                  <a:spLocks noChangeArrowheads="1"/>
                </p:cNvSpPr>
                <p:nvPr/>
              </p:nvSpPr>
              <p:spPr bwMode="auto">
                <a:xfrm>
                  <a:off x="43" y="2594"/>
                  <a:ext cx="33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Y2</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68" name="Rectangle 130"/>
                <p:cNvSpPr>
                  <a:spLocks noChangeArrowheads="1"/>
                </p:cNvSpPr>
                <p:nvPr/>
              </p:nvSpPr>
              <p:spPr bwMode="auto">
                <a:xfrm>
                  <a:off x="0" y="2594"/>
                  <a:ext cx="416"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2" name="Group 133"/>
              <p:cNvGrpSpPr/>
              <p:nvPr/>
            </p:nvGrpSpPr>
            <p:grpSpPr bwMode="auto">
              <a:xfrm>
                <a:off x="416" y="2594"/>
                <a:ext cx="346" cy="404"/>
                <a:chOff x="416" y="2594"/>
                <a:chExt cx="346" cy="404"/>
              </a:xfrm>
            </p:grpSpPr>
            <p:sp>
              <p:nvSpPr>
                <p:cNvPr id="48165" name="Rectangle 91"/>
                <p:cNvSpPr>
                  <a:spLocks noChangeArrowheads="1"/>
                </p:cNvSpPr>
                <p:nvPr/>
              </p:nvSpPr>
              <p:spPr bwMode="auto">
                <a:xfrm>
                  <a:off x="459" y="2594"/>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0.6757</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66" name="Rectangle 132"/>
                <p:cNvSpPr>
                  <a:spLocks noChangeArrowheads="1"/>
                </p:cNvSpPr>
                <p:nvPr/>
              </p:nvSpPr>
              <p:spPr bwMode="auto">
                <a:xfrm>
                  <a:off x="416" y="2594"/>
                  <a:ext cx="346"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3" name="Group 135"/>
              <p:cNvGrpSpPr/>
              <p:nvPr/>
            </p:nvGrpSpPr>
            <p:grpSpPr bwMode="auto">
              <a:xfrm>
                <a:off x="762" y="2594"/>
                <a:ext cx="300" cy="404"/>
                <a:chOff x="762" y="2594"/>
                <a:chExt cx="300" cy="404"/>
              </a:xfrm>
            </p:grpSpPr>
            <p:sp>
              <p:nvSpPr>
                <p:cNvPr id="48163" name="Rectangle 92"/>
                <p:cNvSpPr>
                  <a:spLocks noChangeArrowheads="1"/>
                </p:cNvSpPr>
                <p:nvPr/>
              </p:nvSpPr>
              <p:spPr bwMode="auto">
                <a:xfrm>
                  <a:off x="805" y="2594"/>
                  <a:ext cx="21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-0.0206</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64" name="Rectangle 134"/>
                <p:cNvSpPr>
                  <a:spLocks noChangeArrowheads="1"/>
                </p:cNvSpPr>
                <p:nvPr/>
              </p:nvSpPr>
              <p:spPr bwMode="auto">
                <a:xfrm>
                  <a:off x="762" y="2594"/>
                  <a:ext cx="300" cy="40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4" name="Group 137"/>
              <p:cNvGrpSpPr/>
              <p:nvPr/>
            </p:nvGrpSpPr>
            <p:grpSpPr bwMode="auto">
              <a:xfrm>
                <a:off x="0" y="2998"/>
                <a:ext cx="416" cy="346"/>
                <a:chOff x="0" y="2998"/>
                <a:chExt cx="416" cy="346"/>
              </a:xfrm>
            </p:grpSpPr>
            <p:sp>
              <p:nvSpPr>
                <p:cNvPr id="48161" name="Rectangle 93"/>
                <p:cNvSpPr>
                  <a:spLocks noChangeArrowheads="1"/>
                </p:cNvSpPr>
                <p:nvPr/>
              </p:nvSpPr>
              <p:spPr bwMode="auto">
                <a:xfrm>
                  <a:off x="43" y="2998"/>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Y3</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62" name="Rectangle 136"/>
                <p:cNvSpPr>
                  <a:spLocks noChangeArrowheads="1"/>
                </p:cNvSpPr>
                <p:nvPr/>
              </p:nvSpPr>
              <p:spPr bwMode="auto">
                <a:xfrm>
                  <a:off x="0" y="2998"/>
                  <a:ext cx="41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5" name="Group 139"/>
              <p:cNvGrpSpPr/>
              <p:nvPr/>
            </p:nvGrpSpPr>
            <p:grpSpPr bwMode="auto">
              <a:xfrm>
                <a:off x="416" y="2998"/>
                <a:ext cx="346" cy="346"/>
                <a:chOff x="416" y="2998"/>
                <a:chExt cx="346" cy="346"/>
              </a:xfrm>
            </p:grpSpPr>
            <p:sp>
              <p:nvSpPr>
                <p:cNvPr id="48159" name="Rectangle 94"/>
                <p:cNvSpPr>
                  <a:spLocks noChangeArrowheads="1"/>
                </p:cNvSpPr>
                <p:nvPr/>
              </p:nvSpPr>
              <p:spPr bwMode="auto">
                <a:xfrm>
                  <a:off x="459" y="2998"/>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0.3539</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60" name="Rectangle 138"/>
                <p:cNvSpPr>
                  <a:spLocks noChangeArrowheads="1"/>
                </p:cNvSpPr>
                <p:nvPr/>
              </p:nvSpPr>
              <p:spPr bwMode="auto">
                <a:xfrm>
                  <a:off x="416" y="2998"/>
                  <a:ext cx="34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6" name="Group 141"/>
              <p:cNvGrpSpPr/>
              <p:nvPr/>
            </p:nvGrpSpPr>
            <p:grpSpPr bwMode="auto">
              <a:xfrm>
                <a:off x="762" y="2998"/>
                <a:ext cx="300" cy="346"/>
                <a:chOff x="762" y="2998"/>
                <a:chExt cx="300" cy="346"/>
              </a:xfrm>
            </p:grpSpPr>
            <p:sp>
              <p:nvSpPr>
                <p:cNvPr id="48157" name="Rectangle 95"/>
                <p:cNvSpPr>
                  <a:spLocks noChangeArrowheads="1"/>
                </p:cNvSpPr>
                <p:nvPr/>
              </p:nvSpPr>
              <p:spPr bwMode="auto">
                <a:xfrm>
                  <a:off x="805" y="2998"/>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Consolas" panose="020B0609020204030204" charset="0"/>
                    </a:rPr>
                    <a:t>0.0563</a:t>
                  </a:r>
                  <a:endParaRPr kumimoji="1" lang="en-US" altLang="zh-CN" sz="2400">
                    <a:latin typeface="Tahoma" panose="020B0604030504040204" pitchFamily="34" charset="0"/>
                  </a:endParaRPr>
                </a:p>
                <a:p>
                  <a:pPr eaLnBrk="0" hangingPunct="0"/>
                  <a:endParaRPr kumimoji="1" lang="en-US" altLang="zh-CN" sz="2400">
                    <a:latin typeface="Times New Roman" panose="02020603050405020304" pitchFamily="18" charset="0"/>
                  </a:endParaRPr>
                </a:p>
              </p:txBody>
            </p:sp>
            <p:sp>
              <p:nvSpPr>
                <p:cNvPr id="48158" name="Rectangle 140"/>
                <p:cNvSpPr>
                  <a:spLocks noChangeArrowheads="1"/>
                </p:cNvSpPr>
                <p:nvPr/>
              </p:nvSpPr>
              <p:spPr bwMode="auto">
                <a:xfrm>
                  <a:off x="762" y="2998"/>
                  <a:ext cx="300"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48133" name="Rectangle 143"/>
            <p:cNvSpPr>
              <a:spLocks noChangeArrowheads="1"/>
            </p:cNvSpPr>
            <p:nvPr/>
          </p:nvSpPr>
          <p:spPr bwMode="auto">
            <a:xfrm>
              <a:off x="-3" y="-3"/>
              <a:ext cx="1068" cy="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a:p>
          </p:txBody>
        </p:sp>
      </p:grpSp>
      <p:sp>
        <p:nvSpPr>
          <p:cNvPr id="3" name="TextBox 2"/>
          <p:cNvSpPr txBox="1">
            <a:spLocks noChangeArrowheads="1"/>
          </p:cNvSpPr>
          <p:nvPr/>
        </p:nvSpPr>
        <p:spPr bwMode="auto">
          <a:xfrm>
            <a:off x="6491288" y="741363"/>
            <a:ext cx="2419350" cy="460375"/>
          </a:xfrm>
          <a:prstGeom prst="rect">
            <a:avLst/>
          </a:prstGeom>
          <a:noFill/>
          <a:ln w="1270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lgn="ctr"/>
            <a:r>
              <a:rPr lang="en-US" altLang="zh-CN" sz="2400" b="1">
                <a:latin typeface="Times New Roman" panose="02020603050405020304" pitchFamily="18" charset="0"/>
                <a:cs typeface="Times New Roman" panose="02020603050405020304" pitchFamily="18" charset="0"/>
              </a:rPr>
              <a:t>Cross loadings</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3352B375-61E8-494F-81BC-9229A9606872}" type="slidenum">
              <a:rPr lang="en-US" altLang="zh-CN" sz="1400" smtClean="0"/>
            </a:fld>
            <a:endParaRPr lang="en-US" altLang="zh-CN" sz="1400"/>
          </a:p>
        </p:txBody>
      </p:sp>
      <p:sp>
        <p:nvSpPr>
          <p:cNvPr id="49155" name="Rectangle 5"/>
          <p:cNvSpPr>
            <a:spLocks noChangeArrowheads="1"/>
          </p:cNvSpPr>
          <p:nvPr/>
        </p:nvSpPr>
        <p:spPr bwMode="auto">
          <a:xfrm>
            <a:off x="395288" y="1052513"/>
            <a:ext cx="8520112"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3200"/>
              <a:t>        </a:t>
            </a:r>
            <a:r>
              <a:rPr lang="zh-CN" altLang="en-US" sz="3200"/>
              <a:t>两个反映消费的指标与第一对典型变量中</a:t>
            </a:r>
            <a:r>
              <a:rPr lang="en-US" altLang="zh-CN" sz="3200"/>
              <a:t>u</a:t>
            </a:r>
            <a:r>
              <a:rPr lang="en-US" altLang="zh-CN" sz="3200" baseline="-25000"/>
              <a:t>1</a:t>
            </a:r>
            <a:r>
              <a:rPr lang="zh-CN" altLang="en-US" sz="3200"/>
              <a:t>的相关系数分别为</a:t>
            </a:r>
            <a:r>
              <a:rPr lang="en-US" altLang="zh-CN" sz="3200"/>
              <a:t>0.9866</a:t>
            </a:r>
            <a:r>
              <a:rPr lang="zh-CN" altLang="en-US" sz="3200"/>
              <a:t>和</a:t>
            </a:r>
            <a:r>
              <a:rPr lang="en-US" altLang="zh-CN" sz="3200"/>
              <a:t>0.8872</a:t>
            </a:r>
            <a:r>
              <a:rPr lang="zh-CN" altLang="en-US" sz="3200"/>
              <a:t>，可以看出</a:t>
            </a:r>
            <a:r>
              <a:rPr lang="en-US" altLang="zh-CN" sz="3200"/>
              <a:t>u</a:t>
            </a:r>
            <a:r>
              <a:rPr lang="en-US" altLang="zh-CN" sz="3200" baseline="-25000"/>
              <a:t>1</a:t>
            </a:r>
            <a:r>
              <a:rPr lang="zh-CN" altLang="en-US" sz="3200"/>
              <a:t>可以作为消费特性的指标，第一对典型变量中</a:t>
            </a:r>
            <a:r>
              <a:rPr lang="en-US" altLang="zh-CN" sz="3200"/>
              <a:t>v</a:t>
            </a:r>
            <a:r>
              <a:rPr lang="en-US" altLang="zh-CN" sz="3200" baseline="-25000"/>
              <a:t>1</a:t>
            </a:r>
            <a:r>
              <a:rPr lang="zh-CN" altLang="en-US" sz="3200"/>
              <a:t>与</a:t>
            </a:r>
            <a:r>
              <a:rPr lang="en-US" altLang="zh-CN" sz="3200"/>
              <a:t>Y</a:t>
            </a:r>
            <a:r>
              <a:rPr lang="en-US" altLang="zh-CN" sz="3200" baseline="-25000"/>
              <a:t>2</a:t>
            </a:r>
            <a:r>
              <a:rPr lang="zh-CN" altLang="en-US" sz="3200"/>
              <a:t>之间的相关系数为</a:t>
            </a:r>
            <a:r>
              <a:rPr lang="en-US" altLang="zh-CN" sz="3200"/>
              <a:t>0.9822</a:t>
            </a:r>
            <a:r>
              <a:rPr lang="zh-CN" altLang="en-US" sz="3200"/>
              <a:t>，可见典型变量</a:t>
            </a:r>
            <a:r>
              <a:rPr lang="en-US" altLang="zh-CN" sz="3200"/>
              <a:t>v</a:t>
            </a:r>
            <a:r>
              <a:rPr lang="en-US" altLang="zh-CN" sz="3200" baseline="-25000"/>
              <a:t>1</a:t>
            </a:r>
            <a:r>
              <a:rPr lang="zh-CN" altLang="en-US" sz="3200"/>
              <a:t>主要代表了了家庭收入， </a:t>
            </a:r>
            <a:r>
              <a:rPr lang="en-US" altLang="zh-CN" sz="3200"/>
              <a:t>u</a:t>
            </a:r>
            <a:r>
              <a:rPr lang="en-US" altLang="zh-CN" sz="3200" baseline="-25000"/>
              <a:t>1</a:t>
            </a:r>
            <a:r>
              <a:rPr lang="zh-CN" altLang="en-US" sz="3200"/>
              <a:t>和 </a:t>
            </a:r>
            <a:r>
              <a:rPr lang="en-US" altLang="zh-CN" sz="3200"/>
              <a:t>v</a:t>
            </a:r>
            <a:r>
              <a:rPr lang="en-US" altLang="zh-CN" sz="3200" baseline="-25000"/>
              <a:t>1</a:t>
            </a:r>
            <a:r>
              <a:rPr lang="zh-CN" altLang="en-US" sz="3200"/>
              <a:t>的相关系数为</a:t>
            </a:r>
            <a:r>
              <a:rPr lang="en-US" altLang="zh-CN" sz="3200"/>
              <a:t>0.6879</a:t>
            </a:r>
            <a:r>
              <a:rPr lang="zh-CN" altLang="en-US" sz="3200"/>
              <a:t>，这就说明家庭的消费与家庭的收入之间其关系是很密切的；</a:t>
            </a:r>
            <a:endParaRPr lang="zh-CN" altLang="en-US" sz="3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7"/>
          <p:cNvSpPr>
            <a:spLocks noGrp="1" noRot="1" noChangeArrowheads="1"/>
          </p:cNvSpPr>
          <p:nvPr>
            <p:ph type="body" idx="1"/>
          </p:nvPr>
        </p:nvSpPr>
        <p:spPr>
          <a:xfrm>
            <a:off x="304800" y="685800"/>
            <a:ext cx="8650288" cy="5446713"/>
          </a:xfrm>
        </p:spPr>
        <p:txBody>
          <a:bodyPr/>
          <a:lstStyle/>
          <a:p>
            <a:pPr eaLnBrk="1" hangingPunct="1">
              <a:lnSpc>
                <a:spcPct val="130000"/>
              </a:lnSpc>
              <a:buFont typeface="Wingdings" panose="05000000000000000000" charset="0"/>
              <a:buNone/>
            </a:pPr>
            <a:r>
              <a:rPr lang="en-US" altLang="zh-CN"/>
              <a:t>          </a:t>
            </a:r>
            <a:r>
              <a:rPr lang="zh-CN" altLang="en-US"/>
              <a:t>第二对典型变量中</a:t>
            </a:r>
            <a:r>
              <a:rPr lang="en-US" altLang="zh-CN"/>
              <a:t>u</a:t>
            </a:r>
            <a:r>
              <a:rPr lang="en-US" altLang="zh-CN" baseline="-25000"/>
              <a:t>2</a:t>
            </a:r>
            <a:r>
              <a:rPr lang="zh-CN" altLang="en-US"/>
              <a:t>与</a:t>
            </a:r>
            <a:r>
              <a:rPr lang="en-US" altLang="zh-CN"/>
              <a:t>x</a:t>
            </a:r>
            <a:r>
              <a:rPr lang="en-US" altLang="zh-CN" baseline="-25000"/>
              <a:t>2</a:t>
            </a:r>
            <a:r>
              <a:rPr lang="zh-CN" altLang="en-US"/>
              <a:t>的相关系数为</a:t>
            </a:r>
            <a:r>
              <a:rPr lang="en-US" altLang="zh-CN"/>
              <a:t>0.4614</a:t>
            </a:r>
            <a:r>
              <a:rPr lang="zh-CN" altLang="en-US"/>
              <a:t>，可以看出</a:t>
            </a:r>
            <a:r>
              <a:rPr lang="en-US" altLang="zh-CN"/>
              <a:t>u</a:t>
            </a:r>
            <a:r>
              <a:rPr lang="en-US" altLang="zh-CN" baseline="-25000"/>
              <a:t>2</a:t>
            </a:r>
            <a:r>
              <a:rPr lang="zh-CN" altLang="en-US"/>
              <a:t>可以作为文化消费特性的指标，第二对典型变量中</a:t>
            </a:r>
            <a:r>
              <a:rPr lang="en-US" altLang="zh-CN"/>
              <a:t>v</a:t>
            </a:r>
            <a:r>
              <a:rPr lang="en-US" altLang="zh-CN" baseline="-25000"/>
              <a:t>2</a:t>
            </a:r>
            <a:r>
              <a:rPr lang="zh-CN" altLang="en-US"/>
              <a:t>与</a:t>
            </a:r>
            <a:r>
              <a:rPr lang="en-US" altLang="zh-CN"/>
              <a:t>Y</a:t>
            </a:r>
            <a:r>
              <a:rPr lang="en-US" altLang="zh-CN" baseline="-25000"/>
              <a:t>1</a:t>
            </a:r>
            <a:r>
              <a:rPr lang="zh-CN" altLang="en-US"/>
              <a:t>和</a:t>
            </a:r>
            <a:r>
              <a:rPr lang="en-US" altLang="zh-CN"/>
              <a:t>Y</a:t>
            </a:r>
            <a:r>
              <a:rPr lang="en-US" altLang="zh-CN" baseline="-25000"/>
              <a:t>3</a:t>
            </a:r>
            <a:r>
              <a:rPr lang="zh-CN" altLang="en-US"/>
              <a:t>之间的分别相关系数为</a:t>
            </a:r>
            <a:r>
              <a:rPr lang="en-US" altLang="zh-CN"/>
              <a:t>0.8464</a:t>
            </a:r>
            <a:r>
              <a:rPr lang="zh-CN" altLang="en-US"/>
              <a:t>和</a:t>
            </a:r>
            <a:r>
              <a:rPr lang="en-US" altLang="zh-CN"/>
              <a:t>0.3013</a:t>
            </a:r>
            <a:r>
              <a:rPr lang="zh-CN" altLang="en-US"/>
              <a:t>，可见典型变量</a:t>
            </a:r>
            <a:r>
              <a:rPr lang="en-US" altLang="zh-CN"/>
              <a:t>v</a:t>
            </a:r>
            <a:r>
              <a:rPr lang="en-US" altLang="zh-CN" baseline="-25000"/>
              <a:t>2</a:t>
            </a:r>
            <a:r>
              <a:rPr lang="zh-CN" altLang="en-US"/>
              <a:t>主要代表了家庭成员的年龄特征和教育程度， </a:t>
            </a:r>
            <a:r>
              <a:rPr lang="en-US" altLang="zh-CN"/>
              <a:t>u</a:t>
            </a:r>
            <a:r>
              <a:rPr lang="en-US" altLang="zh-CN" baseline="-25000"/>
              <a:t>2</a:t>
            </a:r>
            <a:r>
              <a:rPr lang="zh-CN" altLang="en-US"/>
              <a:t>和 </a:t>
            </a:r>
            <a:r>
              <a:rPr lang="en-US" altLang="zh-CN"/>
              <a:t>v</a:t>
            </a:r>
            <a:r>
              <a:rPr lang="en-US" altLang="zh-CN" baseline="-25000"/>
              <a:t>2</a:t>
            </a:r>
            <a:r>
              <a:rPr lang="zh-CN" altLang="en-US"/>
              <a:t>的相关系数为</a:t>
            </a:r>
            <a:r>
              <a:rPr lang="en-US" altLang="zh-CN"/>
              <a:t>0.1869</a:t>
            </a:r>
            <a:r>
              <a:rPr lang="zh-CN" altLang="en-US"/>
              <a:t>，说明文化消费与年龄和受教育程度之间的相关性。</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C92A98BE-6A69-4ECB-9ECB-98AED19E7A4D}" type="slidenum">
              <a:rPr lang="en-US" altLang="zh-CN" sz="1400" smtClean="0"/>
            </a:fld>
            <a:endParaRPr lang="en-US" altLang="zh-CN" sz="1400"/>
          </a:p>
        </p:txBody>
      </p:sp>
      <p:sp>
        <p:nvSpPr>
          <p:cNvPr id="51203" name="Rectangle 2"/>
          <p:cNvSpPr>
            <a:spLocks noGrp="1" noRot="1" noChangeArrowheads="1"/>
          </p:cNvSpPr>
          <p:nvPr>
            <p:ph type="title"/>
          </p:nvPr>
        </p:nvSpPr>
        <p:spPr>
          <a:xfrm>
            <a:off x="539750" y="188913"/>
            <a:ext cx="7793038" cy="792162"/>
          </a:xfrm>
          <a:noFill/>
        </p:spPr>
        <p:txBody>
          <a:bodyPr/>
          <a:lstStyle/>
          <a:p>
            <a:pPr eaLnBrk="1" hangingPunct="1"/>
            <a:r>
              <a:rPr lang="en-US" altLang="zh-CN" sz="2800">
                <a:solidFill>
                  <a:schemeClr val="tx1"/>
                </a:solidFill>
              </a:rPr>
              <a:t>4</a:t>
            </a:r>
            <a:r>
              <a:rPr lang="zh-CN" altLang="en-US" sz="2800">
                <a:solidFill>
                  <a:schemeClr val="tx1"/>
                </a:solidFill>
              </a:rPr>
              <a:t>、各组原始变量被典型变量所解释的方差</a:t>
            </a:r>
            <a:br>
              <a:rPr lang="en-US" altLang="zh-CN" sz="2800">
                <a:solidFill>
                  <a:schemeClr val="tx1"/>
                </a:solidFill>
              </a:rPr>
            </a:br>
            <a:r>
              <a:rPr lang="zh-CN" altLang="en-US" sz="2800" b="1">
                <a:solidFill>
                  <a:schemeClr val="tx1"/>
                </a:solidFill>
              </a:rPr>
              <a:t>（典型冗余分析）</a:t>
            </a:r>
            <a:endParaRPr lang="zh-CN" altLang="en-US" sz="2800" b="1">
              <a:solidFill>
                <a:schemeClr val="tx1"/>
              </a:solidFill>
            </a:endParaRPr>
          </a:p>
        </p:txBody>
      </p:sp>
      <p:sp>
        <p:nvSpPr>
          <p:cNvPr id="51204" name="Rectangle 3"/>
          <p:cNvSpPr>
            <a:spLocks noGrp="1" noRot="1" noChangeArrowheads="1"/>
          </p:cNvSpPr>
          <p:nvPr>
            <p:ph type="body" idx="1"/>
          </p:nvPr>
        </p:nvSpPr>
        <p:spPr>
          <a:xfrm>
            <a:off x="755650" y="1271588"/>
            <a:ext cx="7772400" cy="4608512"/>
          </a:xfrm>
        </p:spPr>
        <p:txBody>
          <a:bodyPr/>
          <a:lstStyle/>
          <a:p>
            <a:pPr eaLnBrk="1" hangingPunct="1">
              <a:buFont typeface="Wingdings" panose="05000000000000000000" charset="0"/>
              <a:buNone/>
            </a:pPr>
            <a:r>
              <a:rPr lang="en-US" altLang="zh-CN"/>
              <a:t>X</a:t>
            </a:r>
            <a:r>
              <a:rPr lang="zh-CN" altLang="en-US"/>
              <a:t>组原始变量被</a:t>
            </a:r>
            <a:r>
              <a:rPr lang="en-US" altLang="zh-CN"/>
              <a:t>u</a:t>
            </a:r>
            <a:r>
              <a:rPr lang="en-US" altLang="zh-CN" baseline="-25000"/>
              <a:t>i</a:t>
            </a:r>
            <a:r>
              <a:rPr lang="zh-CN" altLang="en-US"/>
              <a:t>解释的方差比例</a:t>
            </a:r>
            <a:endParaRPr lang="zh-CN" altLang="en-US"/>
          </a:p>
        </p:txBody>
      </p:sp>
      <p:graphicFrame>
        <p:nvGraphicFramePr>
          <p:cNvPr id="51205" name="Object 4"/>
          <p:cNvGraphicFramePr>
            <a:graphicFrameLocks noChangeAspect="1"/>
          </p:cNvGraphicFramePr>
          <p:nvPr/>
        </p:nvGraphicFramePr>
        <p:xfrm>
          <a:off x="1484313" y="1935163"/>
          <a:ext cx="4508500" cy="520700"/>
        </p:xfrm>
        <a:graphic>
          <a:graphicData uri="http://schemas.openxmlformats.org/presentationml/2006/ole">
            <mc:AlternateContent xmlns:mc="http://schemas.openxmlformats.org/markup-compatibility/2006">
              <mc:Choice xmlns:v="urn:schemas-microsoft-com:vml" Requires="v">
                <p:oleObj spid="_x0000_s30742" name="Equation" r:id="rId1" imgW="4508500" imgH="520700" progId="Equation.3">
                  <p:embed/>
                </p:oleObj>
              </mc:Choice>
              <mc:Fallback>
                <p:oleObj name="Equation" r:id="rId1" imgW="4508500" imgH="5207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3" y="1935163"/>
                        <a:ext cx="45085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6" name="Rectangle 5"/>
          <p:cNvSpPr>
            <a:spLocks noChangeArrowheads="1"/>
          </p:cNvSpPr>
          <p:nvPr/>
        </p:nvSpPr>
        <p:spPr bwMode="auto">
          <a:xfrm>
            <a:off x="755650" y="2476500"/>
            <a:ext cx="59674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folHlink"/>
              </a:buClr>
              <a:buSzPct val="60000"/>
              <a:buFont typeface="Wingdings" panose="05000000000000000000" pitchFamily="2" charset="2"/>
              <a:buNone/>
            </a:pPr>
            <a:r>
              <a:rPr kumimoji="1" lang="en-US" altLang="zh-CN" sz="3200">
                <a:latin typeface="Tahoma" panose="020B0604030504040204" pitchFamily="34" charset="0"/>
              </a:rPr>
              <a:t>X</a:t>
            </a:r>
            <a:r>
              <a:rPr kumimoji="1" lang="zh-CN" altLang="en-US" sz="3200">
                <a:latin typeface="Tahoma" panose="020B0604030504040204" pitchFamily="34" charset="0"/>
              </a:rPr>
              <a:t>组原始变量被</a:t>
            </a:r>
            <a:r>
              <a:rPr kumimoji="1" lang="en-US" altLang="zh-CN" sz="3200">
                <a:latin typeface="Tahoma" panose="020B0604030504040204" pitchFamily="34" charset="0"/>
              </a:rPr>
              <a:t>v</a:t>
            </a:r>
            <a:r>
              <a:rPr kumimoji="1" lang="en-US" altLang="zh-CN" sz="3200" baseline="-25000">
                <a:latin typeface="Tahoma" panose="020B0604030504040204" pitchFamily="34" charset="0"/>
              </a:rPr>
              <a:t>i</a:t>
            </a:r>
            <a:r>
              <a:rPr kumimoji="1" lang="zh-CN" altLang="en-US" sz="3200">
                <a:latin typeface="Tahoma" panose="020B0604030504040204" pitchFamily="34" charset="0"/>
              </a:rPr>
              <a:t>解释的方差比例</a:t>
            </a:r>
            <a:endParaRPr kumimoji="1" lang="zh-CN" altLang="en-US" sz="3200">
              <a:latin typeface="Tahoma" panose="020B0604030504040204" pitchFamily="34" charset="0"/>
            </a:endParaRPr>
          </a:p>
        </p:txBody>
      </p:sp>
      <p:graphicFrame>
        <p:nvGraphicFramePr>
          <p:cNvPr id="51207" name="Object 6"/>
          <p:cNvGraphicFramePr>
            <a:graphicFrameLocks noChangeAspect="1"/>
          </p:cNvGraphicFramePr>
          <p:nvPr/>
        </p:nvGraphicFramePr>
        <p:xfrm>
          <a:off x="1763713" y="3068638"/>
          <a:ext cx="4457700" cy="520700"/>
        </p:xfrm>
        <a:graphic>
          <a:graphicData uri="http://schemas.openxmlformats.org/presentationml/2006/ole">
            <mc:AlternateContent xmlns:mc="http://schemas.openxmlformats.org/markup-compatibility/2006">
              <mc:Choice xmlns:v="urn:schemas-microsoft-com:vml" Requires="v">
                <p:oleObj spid="_x0000_s30743" name="Equation" r:id="rId3" imgW="4457700" imgH="520700" progId="Equation.3">
                  <p:embed/>
                </p:oleObj>
              </mc:Choice>
              <mc:Fallback>
                <p:oleObj name="Equation" r:id="rId3" imgW="4457700" imgH="5207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068638"/>
                        <a:ext cx="44577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8" name="Rectangle 7"/>
          <p:cNvSpPr>
            <a:spLocks noChangeArrowheads="1"/>
          </p:cNvSpPr>
          <p:nvPr/>
        </p:nvSpPr>
        <p:spPr bwMode="auto">
          <a:xfrm>
            <a:off x="1042988" y="3860800"/>
            <a:ext cx="5957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folHlink"/>
              </a:buClr>
              <a:buSzPct val="60000"/>
              <a:buFont typeface="Wingdings" panose="05000000000000000000" pitchFamily="2" charset="2"/>
              <a:buNone/>
            </a:pPr>
            <a:r>
              <a:rPr kumimoji="1" lang="en-US" altLang="zh-CN" sz="3200">
                <a:latin typeface="Tahoma" panose="020B0604030504040204" pitchFamily="34" charset="0"/>
              </a:rPr>
              <a:t>y</a:t>
            </a:r>
            <a:r>
              <a:rPr kumimoji="1" lang="zh-CN" altLang="en-US" sz="3200">
                <a:latin typeface="Tahoma" panose="020B0604030504040204" pitchFamily="34" charset="0"/>
              </a:rPr>
              <a:t>组原始变量被</a:t>
            </a:r>
            <a:r>
              <a:rPr kumimoji="1" lang="en-US" altLang="zh-CN" sz="3200">
                <a:latin typeface="Tahoma" panose="020B0604030504040204" pitchFamily="34" charset="0"/>
              </a:rPr>
              <a:t>u</a:t>
            </a:r>
            <a:r>
              <a:rPr kumimoji="1" lang="en-US" altLang="zh-CN" sz="3200" baseline="-25000">
                <a:latin typeface="Tahoma" panose="020B0604030504040204" pitchFamily="34" charset="0"/>
              </a:rPr>
              <a:t>i</a:t>
            </a:r>
            <a:r>
              <a:rPr kumimoji="1" lang="zh-CN" altLang="en-US" sz="3200">
                <a:latin typeface="Tahoma" panose="020B0604030504040204" pitchFamily="34" charset="0"/>
              </a:rPr>
              <a:t>解释的方差比例</a:t>
            </a:r>
            <a:endParaRPr kumimoji="1" lang="zh-CN" altLang="en-US" sz="3200">
              <a:latin typeface="Tahoma" panose="020B0604030504040204" pitchFamily="34" charset="0"/>
            </a:endParaRPr>
          </a:p>
        </p:txBody>
      </p:sp>
      <p:sp>
        <p:nvSpPr>
          <p:cNvPr id="51209" name="Rectangle 8"/>
          <p:cNvSpPr>
            <a:spLocks noChangeArrowheads="1"/>
          </p:cNvSpPr>
          <p:nvPr/>
        </p:nvSpPr>
        <p:spPr bwMode="auto">
          <a:xfrm>
            <a:off x="1116013" y="5300663"/>
            <a:ext cx="5934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folHlink"/>
              </a:buClr>
              <a:buSzPct val="60000"/>
              <a:buFont typeface="Wingdings" panose="05000000000000000000" pitchFamily="2" charset="2"/>
              <a:buNone/>
            </a:pPr>
            <a:r>
              <a:rPr kumimoji="1" lang="en-US" altLang="zh-CN" sz="3200">
                <a:latin typeface="Tahoma" panose="020B0604030504040204" pitchFamily="34" charset="0"/>
              </a:rPr>
              <a:t>y</a:t>
            </a:r>
            <a:r>
              <a:rPr kumimoji="1" lang="zh-CN" altLang="en-US" sz="3200">
                <a:latin typeface="Tahoma" panose="020B0604030504040204" pitchFamily="34" charset="0"/>
              </a:rPr>
              <a:t>组原始变量被</a:t>
            </a:r>
            <a:r>
              <a:rPr kumimoji="1" lang="en-US" altLang="zh-CN" sz="3200">
                <a:latin typeface="Tahoma" panose="020B0604030504040204" pitchFamily="34" charset="0"/>
              </a:rPr>
              <a:t>v</a:t>
            </a:r>
            <a:r>
              <a:rPr kumimoji="1" lang="en-US" altLang="zh-CN" sz="3200" baseline="-25000">
                <a:latin typeface="Tahoma" panose="020B0604030504040204" pitchFamily="34" charset="0"/>
              </a:rPr>
              <a:t>i</a:t>
            </a:r>
            <a:r>
              <a:rPr kumimoji="1" lang="zh-CN" altLang="en-US" sz="3200">
                <a:latin typeface="Tahoma" panose="020B0604030504040204" pitchFamily="34" charset="0"/>
              </a:rPr>
              <a:t>解释的方差比例</a:t>
            </a:r>
            <a:endParaRPr kumimoji="1" lang="zh-CN" altLang="en-US" sz="3200">
              <a:latin typeface="Tahoma" panose="020B0604030504040204" pitchFamily="34" charset="0"/>
            </a:endParaRPr>
          </a:p>
        </p:txBody>
      </p:sp>
      <p:graphicFrame>
        <p:nvGraphicFramePr>
          <p:cNvPr id="51210" name="Object 9"/>
          <p:cNvGraphicFramePr>
            <a:graphicFrameLocks noChangeAspect="1"/>
          </p:cNvGraphicFramePr>
          <p:nvPr/>
        </p:nvGraphicFramePr>
        <p:xfrm>
          <a:off x="1692275" y="4652963"/>
          <a:ext cx="4419600" cy="520700"/>
        </p:xfrm>
        <a:graphic>
          <a:graphicData uri="http://schemas.openxmlformats.org/presentationml/2006/ole">
            <mc:AlternateContent xmlns:mc="http://schemas.openxmlformats.org/markup-compatibility/2006">
              <mc:Choice xmlns:v="urn:schemas-microsoft-com:vml" Requires="v">
                <p:oleObj spid="_x0000_s30744" name="Equation" r:id="rId5" imgW="4419600" imgH="520700" progId="Equation.3">
                  <p:embed/>
                </p:oleObj>
              </mc:Choice>
              <mc:Fallback>
                <p:oleObj name="Equation" r:id="rId5" imgW="4419600" imgH="5207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4652963"/>
                        <a:ext cx="441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1" name="Object 10"/>
          <p:cNvGraphicFramePr>
            <a:graphicFrameLocks noChangeAspect="1"/>
          </p:cNvGraphicFramePr>
          <p:nvPr/>
        </p:nvGraphicFramePr>
        <p:xfrm>
          <a:off x="1763713" y="6092825"/>
          <a:ext cx="4368800" cy="520700"/>
        </p:xfrm>
        <a:graphic>
          <a:graphicData uri="http://schemas.openxmlformats.org/presentationml/2006/ole">
            <mc:AlternateContent xmlns:mc="http://schemas.openxmlformats.org/markup-compatibility/2006">
              <mc:Choice xmlns:v="urn:schemas-microsoft-com:vml" Requires="v">
                <p:oleObj spid="_x0000_s30745" name="Equation" r:id="rId7" imgW="4368800" imgH="520700" progId="Equation.3">
                  <p:embed/>
                </p:oleObj>
              </mc:Choice>
              <mc:Fallback>
                <p:oleObj name="Equation" r:id="rId7" imgW="4368800" imgH="5207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6092825"/>
                        <a:ext cx="43688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67"/>
          <p:cNvGrpSpPr/>
          <p:nvPr/>
        </p:nvGrpSpPr>
        <p:grpSpPr bwMode="auto">
          <a:xfrm>
            <a:off x="228600" y="1292225"/>
            <a:ext cx="8915400" cy="4275138"/>
            <a:chOff x="-3" y="-3"/>
            <a:chExt cx="3472" cy="2693"/>
          </a:xfrm>
        </p:grpSpPr>
        <p:grpSp>
          <p:nvGrpSpPr>
            <p:cNvPr id="52227" name="Group 65"/>
            <p:cNvGrpSpPr/>
            <p:nvPr/>
          </p:nvGrpSpPr>
          <p:grpSpPr bwMode="auto">
            <a:xfrm>
              <a:off x="0" y="0"/>
              <a:ext cx="3466" cy="2687"/>
              <a:chOff x="0" y="0"/>
              <a:chExt cx="3466" cy="2687"/>
            </a:xfrm>
          </p:grpSpPr>
          <p:grpSp>
            <p:nvGrpSpPr>
              <p:cNvPr id="52229" name="Group 24"/>
              <p:cNvGrpSpPr/>
              <p:nvPr/>
            </p:nvGrpSpPr>
            <p:grpSpPr bwMode="auto">
              <a:xfrm>
                <a:off x="0" y="0"/>
                <a:ext cx="3466" cy="442"/>
                <a:chOff x="0" y="0"/>
                <a:chExt cx="3466" cy="442"/>
              </a:xfrm>
            </p:grpSpPr>
            <p:sp>
              <p:nvSpPr>
                <p:cNvPr id="52290" name="Rectangle 2"/>
                <p:cNvSpPr>
                  <a:spLocks noChangeArrowheads="1"/>
                </p:cNvSpPr>
                <p:nvPr/>
              </p:nvSpPr>
              <p:spPr bwMode="auto">
                <a:xfrm>
                  <a:off x="43" y="0"/>
                  <a:ext cx="338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000" b="1">
                      <a:latin typeface="Consolas" panose="020B0609020204030204" charset="0"/>
                    </a:rPr>
                    <a:t> </a:t>
                  </a:r>
                  <a:r>
                    <a:rPr kumimoji="1" lang="zh-CN" altLang="en-US" sz="2000" b="1">
                      <a:latin typeface="Consolas" panose="020B0609020204030204" charset="0"/>
                    </a:rPr>
                    <a:t>被典型变量解释的</a:t>
                  </a:r>
                  <a:r>
                    <a:rPr kumimoji="1" lang="en-US" altLang="zh-CN" sz="2000" b="1">
                      <a:latin typeface="Consolas" panose="020B0609020204030204" charset="0"/>
                    </a:rPr>
                    <a:t>X</a:t>
                  </a:r>
                  <a:r>
                    <a:rPr kumimoji="1" lang="zh-CN" altLang="en-US" sz="2000" b="1">
                      <a:latin typeface="Consolas" panose="020B0609020204030204" charset="0"/>
                    </a:rPr>
                    <a:t>组原始变量的方差</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91" name="Rectangle 23"/>
                <p:cNvSpPr>
                  <a:spLocks noChangeArrowheads="1"/>
                </p:cNvSpPr>
                <p:nvPr/>
              </p:nvSpPr>
              <p:spPr bwMode="auto">
                <a:xfrm>
                  <a:off x="0" y="0"/>
                  <a:ext cx="346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0" name="Group 26"/>
              <p:cNvGrpSpPr/>
              <p:nvPr/>
            </p:nvGrpSpPr>
            <p:grpSpPr bwMode="auto">
              <a:xfrm>
                <a:off x="0" y="442"/>
                <a:ext cx="237" cy="1209"/>
                <a:chOff x="0" y="442"/>
                <a:chExt cx="237" cy="1209"/>
              </a:xfrm>
            </p:grpSpPr>
            <p:sp>
              <p:nvSpPr>
                <p:cNvPr id="52288" name="Rectangle 3"/>
                <p:cNvSpPr>
                  <a:spLocks noChangeArrowheads="1"/>
                </p:cNvSpPr>
                <p:nvPr/>
              </p:nvSpPr>
              <p:spPr bwMode="auto">
                <a:xfrm>
                  <a:off x="43" y="442"/>
                  <a:ext cx="151"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82550"/>
                  <a:r>
                    <a:rPr kumimoji="1" lang="en-US" altLang="zh-CN" sz="2000" b="1">
                      <a:latin typeface="Times New Roman" panose="02020603050405020304" pitchFamily="18" charset="0"/>
                    </a:rPr>
                    <a:t> </a:t>
                  </a:r>
                  <a:endParaRPr kumimoji="1" lang="en-US" altLang="zh-CN" sz="2000" b="1">
                    <a:latin typeface="Tahoma" panose="020B0604030504040204" pitchFamily="34" charset="0"/>
                  </a:endParaRPr>
                </a:p>
                <a:p>
                  <a:pPr indent="82550" eaLnBrk="0" hangingPunct="0"/>
                  <a:r>
                    <a:rPr kumimoji="1" lang="en-US" altLang="zh-CN" sz="2000" b="1">
                      <a:latin typeface="Times New Roman" panose="02020603050405020304" pitchFamily="18" charset="0"/>
                    </a:rPr>
                    <a:t> </a:t>
                  </a:r>
                  <a:endParaRPr kumimoji="1" lang="en-US" altLang="zh-CN" sz="2000" b="1">
                    <a:latin typeface="Tahoma" panose="020B0604030504040204" pitchFamily="34" charset="0"/>
                  </a:endParaRPr>
                </a:p>
                <a:p>
                  <a:pPr indent="82550" eaLnBrk="0" hangingPunct="0"/>
                  <a:r>
                    <a:rPr kumimoji="1" lang="en-US" altLang="zh-CN" sz="2000" b="1">
                      <a:latin typeface="Times New Roman" panose="02020603050405020304" pitchFamily="18" charset="0"/>
                    </a:rPr>
                    <a:t> </a:t>
                  </a:r>
                  <a:endParaRPr kumimoji="1" lang="en-US" altLang="zh-CN" sz="2000" b="1">
                    <a:latin typeface="Tahoma" panose="020B0604030504040204" pitchFamily="34" charset="0"/>
                  </a:endParaRPr>
                </a:p>
                <a:p>
                  <a:pPr indent="82550" eaLnBrk="0" hangingPunct="0"/>
                  <a:r>
                    <a:rPr kumimoji="1" lang="en-US" altLang="zh-CN" sz="2000" b="1">
                      <a:latin typeface="Times New Roman" panose="02020603050405020304" pitchFamily="18" charset="0"/>
                    </a:rPr>
                    <a:t> </a:t>
                  </a:r>
                  <a:endParaRPr kumimoji="1" lang="en-US" altLang="zh-CN" sz="2000" b="1">
                    <a:latin typeface="Times New Roman" panose="02020603050405020304" pitchFamily="18" charset="0"/>
                  </a:endParaRPr>
                </a:p>
                <a:p>
                  <a:pPr indent="82550" eaLnBrk="0" hangingPunct="0"/>
                  <a:endParaRPr kumimoji="1" lang="en-US" altLang="zh-CN" sz="2000" b="1">
                    <a:latin typeface="Times New Roman" panose="02020603050405020304" pitchFamily="18" charset="0"/>
                  </a:endParaRPr>
                </a:p>
              </p:txBody>
            </p:sp>
            <p:sp>
              <p:nvSpPr>
                <p:cNvPr id="52289" name="Rectangle 25"/>
                <p:cNvSpPr>
                  <a:spLocks noChangeArrowheads="1"/>
                </p:cNvSpPr>
                <p:nvPr/>
              </p:nvSpPr>
              <p:spPr bwMode="auto">
                <a:xfrm>
                  <a:off x="0" y="442"/>
                  <a:ext cx="237" cy="12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1" name="Group 28"/>
              <p:cNvGrpSpPr/>
              <p:nvPr/>
            </p:nvGrpSpPr>
            <p:grpSpPr bwMode="auto">
              <a:xfrm>
                <a:off x="237" y="442"/>
                <a:ext cx="1480" cy="576"/>
                <a:chOff x="237" y="442"/>
                <a:chExt cx="1480" cy="576"/>
              </a:xfrm>
            </p:grpSpPr>
            <p:sp>
              <p:nvSpPr>
                <p:cNvPr id="52286" name="Rectangle 4"/>
                <p:cNvSpPr>
                  <a:spLocks noChangeArrowheads="1"/>
                </p:cNvSpPr>
                <p:nvPr/>
              </p:nvSpPr>
              <p:spPr bwMode="auto">
                <a:xfrm>
                  <a:off x="280" y="442"/>
                  <a:ext cx="13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Consolas" panose="020B0609020204030204" charset="0"/>
                    </a:rPr>
                    <a:t>被本组的典型变量解释</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87" name="Rectangle 27"/>
                <p:cNvSpPr>
                  <a:spLocks noChangeArrowheads="1"/>
                </p:cNvSpPr>
                <p:nvPr/>
              </p:nvSpPr>
              <p:spPr bwMode="auto">
                <a:xfrm>
                  <a:off x="237" y="442"/>
                  <a:ext cx="1480" cy="57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2" name="Group 30"/>
              <p:cNvGrpSpPr/>
              <p:nvPr/>
            </p:nvGrpSpPr>
            <p:grpSpPr bwMode="auto">
              <a:xfrm>
                <a:off x="1717" y="442"/>
                <a:ext cx="1749" cy="576"/>
                <a:chOff x="1717" y="442"/>
                <a:chExt cx="1749" cy="576"/>
              </a:xfrm>
            </p:grpSpPr>
            <p:sp>
              <p:nvSpPr>
                <p:cNvPr id="52284" name="Rectangle 5"/>
                <p:cNvSpPr>
                  <a:spLocks noChangeArrowheads="1"/>
                </p:cNvSpPr>
                <p:nvPr/>
              </p:nvSpPr>
              <p:spPr bwMode="auto">
                <a:xfrm>
                  <a:off x="1760" y="442"/>
                  <a:ext cx="1663"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Consolas" panose="020B0609020204030204" charset="0"/>
                    </a:rPr>
                    <a:t>被对方</a:t>
                  </a:r>
                  <a:r>
                    <a:rPr kumimoji="1" lang="en-US" altLang="zh-CN" sz="2000" b="1">
                      <a:latin typeface="Consolas" panose="020B0609020204030204" charset="0"/>
                    </a:rPr>
                    <a:t>Y</a:t>
                  </a:r>
                  <a:r>
                    <a:rPr kumimoji="1" lang="zh-CN" altLang="en-US" sz="2000" b="1">
                      <a:latin typeface="Consolas" panose="020B0609020204030204" charset="0"/>
                    </a:rPr>
                    <a:t>组典型变量解释</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85" name="Rectangle 29"/>
                <p:cNvSpPr>
                  <a:spLocks noChangeArrowheads="1"/>
                </p:cNvSpPr>
                <p:nvPr/>
              </p:nvSpPr>
              <p:spPr bwMode="auto">
                <a:xfrm>
                  <a:off x="1717" y="442"/>
                  <a:ext cx="1749" cy="57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3" name="Group 32"/>
              <p:cNvGrpSpPr/>
              <p:nvPr/>
            </p:nvGrpSpPr>
            <p:grpSpPr bwMode="auto">
              <a:xfrm>
                <a:off x="237" y="1018"/>
                <a:ext cx="802" cy="633"/>
                <a:chOff x="237" y="1018"/>
                <a:chExt cx="802" cy="633"/>
              </a:xfrm>
            </p:grpSpPr>
            <p:sp>
              <p:nvSpPr>
                <p:cNvPr id="52282" name="Rectangle 6"/>
                <p:cNvSpPr>
                  <a:spLocks noChangeArrowheads="1"/>
                </p:cNvSpPr>
                <p:nvPr/>
              </p:nvSpPr>
              <p:spPr bwMode="auto">
                <a:xfrm>
                  <a:off x="280" y="1018"/>
                  <a:ext cx="716"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比例</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83" name="Rectangle 31"/>
                <p:cNvSpPr>
                  <a:spLocks noChangeArrowheads="1"/>
                </p:cNvSpPr>
                <p:nvPr/>
              </p:nvSpPr>
              <p:spPr bwMode="auto">
                <a:xfrm>
                  <a:off x="237" y="1018"/>
                  <a:ext cx="802" cy="63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4" name="Group 34"/>
              <p:cNvGrpSpPr/>
              <p:nvPr/>
            </p:nvGrpSpPr>
            <p:grpSpPr bwMode="auto">
              <a:xfrm>
                <a:off x="1039" y="1018"/>
                <a:ext cx="678" cy="633"/>
                <a:chOff x="1039" y="1018"/>
                <a:chExt cx="678" cy="633"/>
              </a:xfrm>
            </p:grpSpPr>
            <p:sp>
              <p:nvSpPr>
                <p:cNvPr id="52280" name="Rectangle 7"/>
                <p:cNvSpPr>
                  <a:spLocks noChangeArrowheads="1"/>
                </p:cNvSpPr>
                <p:nvPr/>
              </p:nvSpPr>
              <p:spPr bwMode="auto">
                <a:xfrm>
                  <a:off x="1082" y="1018"/>
                  <a:ext cx="59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累计比例</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81" name="Rectangle 33"/>
                <p:cNvSpPr>
                  <a:spLocks noChangeArrowheads="1"/>
                </p:cNvSpPr>
                <p:nvPr/>
              </p:nvSpPr>
              <p:spPr bwMode="auto">
                <a:xfrm>
                  <a:off x="1039" y="1018"/>
                  <a:ext cx="678" cy="63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5" name="Group 36"/>
              <p:cNvGrpSpPr/>
              <p:nvPr/>
            </p:nvGrpSpPr>
            <p:grpSpPr bwMode="auto">
              <a:xfrm>
                <a:off x="1717" y="1018"/>
                <a:ext cx="584" cy="633"/>
                <a:chOff x="1717" y="1018"/>
                <a:chExt cx="584" cy="633"/>
              </a:xfrm>
            </p:grpSpPr>
            <p:sp>
              <p:nvSpPr>
                <p:cNvPr id="52278" name="Rectangle 8"/>
                <p:cNvSpPr>
                  <a:spLocks noChangeArrowheads="1"/>
                </p:cNvSpPr>
                <p:nvPr/>
              </p:nvSpPr>
              <p:spPr bwMode="auto">
                <a:xfrm>
                  <a:off x="1760" y="1018"/>
                  <a:ext cx="49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solidFill>
                        <a:schemeClr val="hlink"/>
                      </a:solidFill>
                      <a:latin typeface="Consolas" panose="020B0609020204030204" charset="0"/>
                    </a:rPr>
                    <a:t>典型相关系数平方</a:t>
                  </a:r>
                  <a:endParaRPr kumimoji="1" lang="zh-CN" altLang="en-US" sz="2000" b="1">
                    <a:solidFill>
                      <a:schemeClr val="hlink"/>
                    </a:solidFill>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79" name="Rectangle 35"/>
                <p:cNvSpPr>
                  <a:spLocks noChangeArrowheads="1"/>
                </p:cNvSpPr>
                <p:nvPr/>
              </p:nvSpPr>
              <p:spPr bwMode="auto">
                <a:xfrm>
                  <a:off x="1717" y="1018"/>
                  <a:ext cx="584" cy="63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6" name="Group 38"/>
              <p:cNvGrpSpPr/>
              <p:nvPr/>
            </p:nvGrpSpPr>
            <p:grpSpPr bwMode="auto">
              <a:xfrm>
                <a:off x="2301" y="1018"/>
                <a:ext cx="536" cy="633"/>
                <a:chOff x="2301" y="1018"/>
                <a:chExt cx="536" cy="633"/>
              </a:xfrm>
            </p:grpSpPr>
            <p:sp>
              <p:nvSpPr>
                <p:cNvPr id="52276" name="Rectangle 9"/>
                <p:cNvSpPr>
                  <a:spLocks noChangeArrowheads="1"/>
                </p:cNvSpPr>
                <p:nvPr/>
              </p:nvSpPr>
              <p:spPr bwMode="auto">
                <a:xfrm>
                  <a:off x="2344" y="1018"/>
                  <a:ext cx="45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比例</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77" name="Rectangle 37"/>
                <p:cNvSpPr>
                  <a:spLocks noChangeArrowheads="1"/>
                </p:cNvSpPr>
                <p:nvPr/>
              </p:nvSpPr>
              <p:spPr bwMode="auto">
                <a:xfrm>
                  <a:off x="2301" y="1018"/>
                  <a:ext cx="536" cy="63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7" name="Group 40"/>
              <p:cNvGrpSpPr/>
              <p:nvPr/>
            </p:nvGrpSpPr>
            <p:grpSpPr bwMode="auto">
              <a:xfrm>
                <a:off x="2837" y="1018"/>
                <a:ext cx="629" cy="633"/>
                <a:chOff x="2837" y="1018"/>
                <a:chExt cx="629" cy="633"/>
              </a:xfrm>
            </p:grpSpPr>
            <p:sp>
              <p:nvSpPr>
                <p:cNvPr id="52274" name="Rectangle 10"/>
                <p:cNvSpPr>
                  <a:spLocks noChangeArrowheads="1"/>
                </p:cNvSpPr>
                <p:nvPr/>
              </p:nvSpPr>
              <p:spPr bwMode="auto">
                <a:xfrm>
                  <a:off x="2880" y="1018"/>
                  <a:ext cx="54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累计比例</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75" name="Rectangle 39"/>
                <p:cNvSpPr>
                  <a:spLocks noChangeArrowheads="1"/>
                </p:cNvSpPr>
                <p:nvPr/>
              </p:nvSpPr>
              <p:spPr bwMode="auto">
                <a:xfrm>
                  <a:off x="2837" y="1018"/>
                  <a:ext cx="629" cy="63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8" name="Group 42"/>
              <p:cNvGrpSpPr/>
              <p:nvPr/>
            </p:nvGrpSpPr>
            <p:grpSpPr bwMode="auto">
              <a:xfrm>
                <a:off x="0" y="1651"/>
                <a:ext cx="237" cy="518"/>
                <a:chOff x="0" y="1651"/>
                <a:chExt cx="237" cy="518"/>
              </a:xfrm>
            </p:grpSpPr>
            <p:sp>
              <p:nvSpPr>
                <p:cNvPr id="52272" name="Rectangle 11"/>
                <p:cNvSpPr>
                  <a:spLocks noChangeArrowheads="1"/>
                </p:cNvSpPr>
                <p:nvPr/>
              </p:nvSpPr>
              <p:spPr bwMode="auto">
                <a:xfrm>
                  <a:off x="43" y="1651"/>
                  <a:ext cx="15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1</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73" name="Rectangle 41"/>
                <p:cNvSpPr>
                  <a:spLocks noChangeArrowheads="1"/>
                </p:cNvSpPr>
                <p:nvPr/>
              </p:nvSpPr>
              <p:spPr bwMode="auto">
                <a:xfrm>
                  <a:off x="0" y="1651"/>
                  <a:ext cx="237"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9" name="Group 44"/>
              <p:cNvGrpSpPr/>
              <p:nvPr/>
            </p:nvGrpSpPr>
            <p:grpSpPr bwMode="auto">
              <a:xfrm>
                <a:off x="237" y="1651"/>
                <a:ext cx="802" cy="518"/>
                <a:chOff x="237" y="1651"/>
                <a:chExt cx="802" cy="518"/>
              </a:xfrm>
            </p:grpSpPr>
            <p:sp>
              <p:nvSpPr>
                <p:cNvPr id="52270" name="Rectangle 12"/>
                <p:cNvSpPr>
                  <a:spLocks noChangeArrowheads="1"/>
                </p:cNvSpPr>
                <p:nvPr/>
              </p:nvSpPr>
              <p:spPr bwMode="auto">
                <a:xfrm>
                  <a:off x="280" y="1651"/>
                  <a:ext cx="71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0.8803</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71" name="Rectangle 43"/>
                <p:cNvSpPr>
                  <a:spLocks noChangeArrowheads="1"/>
                </p:cNvSpPr>
                <p:nvPr/>
              </p:nvSpPr>
              <p:spPr bwMode="auto">
                <a:xfrm>
                  <a:off x="237" y="1651"/>
                  <a:ext cx="802"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0" name="Group 46"/>
              <p:cNvGrpSpPr/>
              <p:nvPr/>
            </p:nvGrpSpPr>
            <p:grpSpPr bwMode="auto">
              <a:xfrm>
                <a:off x="1039" y="1651"/>
                <a:ext cx="678" cy="518"/>
                <a:chOff x="1039" y="1651"/>
                <a:chExt cx="678" cy="518"/>
              </a:xfrm>
            </p:grpSpPr>
            <p:sp>
              <p:nvSpPr>
                <p:cNvPr id="52268" name="Rectangle 13"/>
                <p:cNvSpPr>
                  <a:spLocks noChangeArrowheads="1"/>
                </p:cNvSpPr>
                <p:nvPr/>
              </p:nvSpPr>
              <p:spPr bwMode="auto">
                <a:xfrm>
                  <a:off x="1082" y="1651"/>
                  <a:ext cx="5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0.8803</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69" name="Rectangle 45"/>
                <p:cNvSpPr>
                  <a:spLocks noChangeArrowheads="1"/>
                </p:cNvSpPr>
                <p:nvPr/>
              </p:nvSpPr>
              <p:spPr bwMode="auto">
                <a:xfrm>
                  <a:off x="1039" y="1651"/>
                  <a:ext cx="67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1" name="Group 48"/>
              <p:cNvGrpSpPr/>
              <p:nvPr/>
            </p:nvGrpSpPr>
            <p:grpSpPr bwMode="auto">
              <a:xfrm>
                <a:off x="1717" y="1651"/>
                <a:ext cx="584" cy="518"/>
                <a:chOff x="1717" y="1651"/>
                <a:chExt cx="584" cy="518"/>
              </a:xfrm>
            </p:grpSpPr>
            <p:sp>
              <p:nvSpPr>
                <p:cNvPr id="52266" name="Rectangle 14"/>
                <p:cNvSpPr>
                  <a:spLocks noChangeArrowheads="1"/>
                </p:cNvSpPr>
                <p:nvPr/>
              </p:nvSpPr>
              <p:spPr bwMode="auto">
                <a:xfrm>
                  <a:off x="1760" y="1651"/>
                  <a:ext cx="49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chemeClr val="hlink"/>
                      </a:solidFill>
                      <a:latin typeface="Consolas" panose="020B0609020204030204" charset="0"/>
                    </a:rPr>
                    <a:t>0.4733</a:t>
                  </a:r>
                  <a:endParaRPr kumimoji="1" lang="en-US" altLang="zh-CN" sz="2000" b="1">
                    <a:solidFill>
                      <a:schemeClr val="hlink"/>
                    </a:solidFill>
                    <a:latin typeface="Tahoma" panose="020B0604030504040204" pitchFamily="34" charset="0"/>
                  </a:endParaRPr>
                </a:p>
                <a:p>
                  <a:pPr eaLnBrk="0" hangingPunct="0"/>
                  <a:endParaRPr kumimoji="1" lang="en-US" altLang="zh-CN" sz="2000" b="1">
                    <a:solidFill>
                      <a:schemeClr val="hlink"/>
                    </a:solidFill>
                    <a:latin typeface="Times New Roman" panose="02020603050405020304" pitchFamily="18" charset="0"/>
                  </a:endParaRPr>
                </a:p>
              </p:txBody>
            </p:sp>
            <p:sp>
              <p:nvSpPr>
                <p:cNvPr id="52267" name="Rectangle 47"/>
                <p:cNvSpPr>
                  <a:spLocks noChangeArrowheads="1"/>
                </p:cNvSpPr>
                <p:nvPr/>
              </p:nvSpPr>
              <p:spPr bwMode="auto">
                <a:xfrm>
                  <a:off x="1717" y="1651"/>
                  <a:ext cx="584"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2" name="Group 50"/>
              <p:cNvGrpSpPr/>
              <p:nvPr/>
            </p:nvGrpSpPr>
            <p:grpSpPr bwMode="auto">
              <a:xfrm>
                <a:off x="2301" y="1651"/>
                <a:ext cx="536" cy="518"/>
                <a:chOff x="2301" y="1651"/>
                <a:chExt cx="536" cy="518"/>
              </a:xfrm>
            </p:grpSpPr>
            <p:sp>
              <p:nvSpPr>
                <p:cNvPr id="52264" name="Rectangle 15"/>
                <p:cNvSpPr>
                  <a:spLocks noChangeArrowheads="1"/>
                </p:cNvSpPr>
                <p:nvPr/>
              </p:nvSpPr>
              <p:spPr bwMode="auto">
                <a:xfrm>
                  <a:off x="2344" y="1651"/>
                  <a:ext cx="45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0.4166</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65" name="Rectangle 49"/>
                <p:cNvSpPr>
                  <a:spLocks noChangeArrowheads="1"/>
                </p:cNvSpPr>
                <p:nvPr/>
              </p:nvSpPr>
              <p:spPr bwMode="auto">
                <a:xfrm>
                  <a:off x="2301" y="1651"/>
                  <a:ext cx="536"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3" name="Group 52"/>
              <p:cNvGrpSpPr/>
              <p:nvPr/>
            </p:nvGrpSpPr>
            <p:grpSpPr bwMode="auto">
              <a:xfrm>
                <a:off x="2837" y="1651"/>
                <a:ext cx="629" cy="518"/>
                <a:chOff x="2837" y="1651"/>
                <a:chExt cx="629" cy="518"/>
              </a:xfrm>
            </p:grpSpPr>
            <p:sp>
              <p:nvSpPr>
                <p:cNvPr id="52262" name="Rectangle 16"/>
                <p:cNvSpPr>
                  <a:spLocks noChangeArrowheads="1"/>
                </p:cNvSpPr>
                <p:nvPr/>
              </p:nvSpPr>
              <p:spPr bwMode="auto">
                <a:xfrm>
                  <a:off x="2880" y="1651"/>
                  <a:ext cx="54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0.4166</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63" name="Rectangle 51"/>
                <p:cNvSpPr>
                  <a:spLocks noChangeArrowheads="1"/>
                </p:cNvSpPr>
                <p:nvPr/>
              </p:nvSpPr>
              <p:spPr bwMode="auto">
                <a:xfrm>
                  <a:off x="2837" y="1651"/>
                  <a:ext cx="629"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4" name="Group 54"/>
              <p:cNvGrpSpPr/>
              <p:nvPr/>
            </p:nvGrpSpPr>
            <p:grpSpPr bwMode="auto">
              <a:xfrm>
                <a:off x="0" y="2169"/>
                <a:ext cx="237" cy="518"/>
                <a:chOff x="0" y="2169"/>
                <a:chExt cx="237" cy="518"/>
              </a:xfrm>
            </p:grpSpPr>
            <p:sp>
              <p:nvSpPr>
                <p:cNvPr id="52260" name="Rectangle 17"/>
                <p:cNvSpPr>
                  <a:spLocks noChangeArrowheads="1"/>
                </p:cNvSpPr>
                <p:nvPr/>
              </p:nvSpPr>
              <p:spPr bwMode="auto">
                <a:xfrm>
                  <a:off x="43" y="2169"/>
                  <a:ext cx="15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2</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61" name="Rectangle 53"/>
                <p:cNvSpPr>
                  <a:spLocks noChangeArrowheads="1"/>
                </p:cNvSpPr>
                <p:nvPr/>
              </p:nvSpPr>
              <p:spPr bwMode="auto">
                <a:xfrm>
                  <a:off x="0" y="2169"/>
                  <a:ext cx="237"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5" name="Group 56"/>
              <p:cNvGrpSpPr/>
              <p:nvPr/>
            </p:nvGrpSpPr>
            <p:grpSpPr bwMode="auto">
              <a:xfrm>
                <a:off x="237" y="2169"/>
                <a:ext cx="802" cy="518"/>
                <a:chOff x="237" y="2169"/>
                <a:chExt cx="802" cy="518"/>
              </a:xfrm>
            </p:grpSpPr>
            <p:sp>
              <p:nvSpPr>
                <p:cNvPr id="52258" name="Rectangle 18"/>
                <p:cNvSpPr>
                  <a:spLocks noChangeArrowheads="1"/>
                </p:cNvSpPr>
                <p:nvPr/>
              </p:nvSpPr>
              <p:spPr bwMode="auto">
                <a:xfrm>
                  <a:off x="280" y="2169"/>
                  <a:ext cx="71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0.1197</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59" name="Rectangle 55"/>
                <p:cNvSpPr>
                  <a:spLocks noChangeArrowheads="1"/>
                </p:cNvSpPr>
                <p:nvPr/>
              </p:nvSpPr>
              <p:spPr bwMode="auto">
                <a:xfrm>
                  <a:off x="237" y="2169"/>
                  <a:ext cx="802"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6" name="Group 58"/>
              <p:cNvGrpSpPr/>
              <p:nvPr/>
            </p:nvGrpSpPr>
            <p:grpSpPr bwMode="auto">
              <a:xfrm>
                <a:off x="1039" y="2169"/>
                <a:ext cx="678" cy="518"/>
                <a:chOff x="1039" y="2169"/>
                <a:chExt cx="678" cy="518"/>
              </a:xfrm>
            </p:grpSpPr>
            <p:sp>
              <p:nvSpPr>
                <p:cNvPr id="52256" name="Rectangle 19"/>
                <p:cNvSpPr>
                  <a:spLocks noChangeArrowheads="1"/>
                </p:cNvSpPr>
                <p:nvPr/>
              </p:nvSpPr>
              <p:spPr bwMode="auto">
                <a:xfrm>
                  <a:off x="1082" y="2169"/>
                  <a:ext cx="5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1.0000</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57" name="Rectangle 57"/>
                <p:cNvSpPr>
                  <a:spLocks noChangeArrowheads="1"/>
                </p:cNvSpPr>
                <p:nvPr/>
              </p:nvSpPr>
              <p:spPr bwMode="auto">
                <a:xfrm>
                  <a:off x="1039" y="2169"/>
                  <a:ext cx="67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7" name="Group 60"/>
              <p:cNvGrpSpPr/>
              <p:nvPr/>
            </p:nvGrpSpPr>
            <p:grpSpPr bwMode="auto">
              <a:xfrm>
                <a:off x="1717" y="2169"/>
                <a:ext cx="584" cy="518"/>
                <a:chOff x="1717" y="2169"/>
                <a:chExt cx="584" cy="518"/>
              </a:xfrm>
            </p:grpSpPr>
            <p:sp>
              <p:nvSpPr>
                <p:cNvPr id="52254" name="Rectangle 20"/>
                <p:cNvSpPr>
                  <a:spLocks noChangeArrowheads="1"/>
                </p:cNvSpPr>
                <p:nvPr/>
              </p:nvSpPr>
              <p:spPr bwMode="auto">
                <a:xfrm>
                  <a:off x="1760" y="2169"/>
                  <a:ext cx="49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chemeClr val="hlink"/>
                      </a:solidFill>
                      <a:latin typeface="Consolas" panose="020B0609020204030204" charset="0"/>
                    </a:rPr>
                    <a:t>0.0349</a:t>
                  </a:r>
                  <a:endParaRPr kumimoji="1" lang="en-US" altLang="zh-CN" sz="2000" b="1">
                    <a:solidFill>
                      <a:schemeClr val="hlink"/>
                    </a:solidFill>
                    <a:latin typeface="Tahoma" panose="020B0604030504040204" pitchFamily="34" charset="0"/>
                  </a:endParaRPr>
                </a:p>
                <a:p>
                  <a:pPr eaLnBrk="0" hangingPunct="0"/>
                  <a:endParaRPr kumimoji="1" lang="en-US" altLang="zh-CN" sz="2000" b="1">
                    <a:solidFill>
                      <a:schemeClr val="hlink"/>
                    </a:solidFill>
                    <a:latin typeface="Times New Roman" panose="02020603050405020304" pitchFamily="18" charset="0"/>
                  </a:endParaRPr>
                </a:p>
              </p:txBody>
            </p:sp>
            <p:sp>
              <p:nvSpPr>
                <p:cNvPr id="52255" name="Rectangle 59"/>
                <p:cNvSpPr>
                  <a:spLocks noChangeArrowheads="1"/>
                </p:cNvSpPr>
                <p:nvPr/>
              </p:nvSpPr>
              <p:spPr bwMode="auto">
                <a:xfrm>
                  <a:off x="1717" y="2169"/>
                  <a:ext cx="584"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8" name="Group 62"/>
              <p:cNvGrpSpPr/>
              <p:nvPr/>
            </p:nvGrpSpPr>
            <p:grpSpPr bwMode="auto">
              <a:xfrm>
                <a:off x="2301" y="2169"/>
                <a:ext cx="536" cy="518"/>
                <a:chOff x="2301" y="2169"/>
                <a:chExt cx="536" cy="518"/>
              </a:xfrm>
            </p:grpSpPr>
            <p:sp>
              <p:nvSpPr>
                <p:cNvPr id="52252" name="Rectangle 21"/>
                <p:cNvSpPr>
                  <a:spLocks noChangeArrowheads="1"/>
                </p:cNvSpPr>
                <p:nvPr/>
              </p:nvSpPr>
              <p:spPr bwMode="auto">
                <a:xfrm>
                  <a:off x="2344" y="2169"/>
                  <a:ext cx="45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0.0042</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53" name="Rectangle 61"/>
                <p:cNvSpPr>
                  <a:spLocks noChangeArrowheads="1"/>
                </p:cNvSpPr>
                <p:nvPr/>
              </p:nvSpPr>
              <p:spPr bwMode="auto">
                <a:xfrm>
                  <a:off x="2301" y="2169"/>
                  <a:ext cx="536"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9" name="Group 64"/>
              <p:cNvGrpSpPr/>
              <p:nvPr/>
            </p:nvGrpSpPr>
            <p:grpSpPr bwMode="auto">
              <a:xfrm>
                <a:off x="2837" y="2169"/>
                <a:ext cx="629" cy="518"/>
                <a:chOff x="2837" y="2169"/>
                <a:chExt cx="629" cy="518"/>
              </a:xfrm>
            </p:grpSpPr>
            <p:sp>
              <p:nvSpPr>
                <p:cNvPr id="52250" name="Rectangle 22"/>
                <p:cNvSpPr>
                  <a:spLocks noChangeArrowheads="1"/>
                </p:cNvSpPr>
                <p:nvPr/>
              </p:nvSpPr>
              <p:spPr bwMode="auto">
                <a:xfrm>
                  <a:off x="2880" y="2169"/>
                  <a:ext cx="54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0.4208</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2251" name="Rectangle 63"/>
                <p:cNvSpPr>
                  <a:spLocks noChangeArrowheads="1"/>
                </p:cNvSpPr>
                <p:nvPr/>
              </p:nvSpPr>
              <p:spPr bwMode="auto">
                <a:xfrm>
                  <a:off x="2837" y="2169"/>
                  <a:ext cx="629"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52228" name="Rectangle 66"/>
            <p:cNvSpPr>
              <a:spLocks noChangeArrowheads="1"/>
            </p:cNvSpPr>
            <p:nvPr/>
          </p:nvSpPr>
          <p:spPr bwMode="auto">
            <a:xfrm>
              <a:off x="-3" y="-3"/>
              <a:ext cx="3472" cy="2693"/>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67"/>
          <p:cNvGrpSpPr/>
          <p:nvPr/>
        </p:nvGrpSpPr>
        <p:grpSpPr bwMode="auto">
          <a:xfrm>
            <a:off x="304800" y="1292225"/>
            <a:ext cx="8839200" cy="4041775"/>
            <a:chOff x="-3" y="-3"/>
            <a:chExt cx="3472" cy="2693"/>
          </a:xfrm>
        </p:grpSpPr>
        <p:grpSp>
          <p:nvGrpSpPr>
            <p:cNvPr id="53251" name="Group 65"/>
            <p:cNvGrpSpPr/>
            <p:nvPr/>
          </p:nvGrpSpPr>
          <p:grpSpPr bwMode="auto">
            <a:xfrm>
              <a:off x="0" y="0"/>
              <a:ext cx="3466" cy="2687"/>
              <a:chOff x="0" y="0"/>
              <a:chExt cx="3466" cy="2687"/>
            </a:xfrm>
          </p:grpSpPr>
          <p:grpSp>
            <p:nvGrpSpPr>
              <p:cNvPr id="53253" name="Group 24"/>
              <p:cNvGrpSpPr/>
              <p:nvPr/>
            </p:nvGrpSpPr>
            <p:grpSpPr bwMode="auto">
              <a:xfrm>
                <a:off x="0" y="0"/>
                <a:ext cx="3466" cy="442"/>
                <a:chOff x="0" y="0"/>
                <a:chExt cx="3466" cy="442"/>
              </a:xfrm>
            </p:grpSpPr>
            <p:sp>
              <p:nvSpPr>
                <p:cNvPr id="53314" name="Rectangle 2"/>
                <p:cNvSpPr>
                  <a:spLocks noChangeArrowheads="1"/>
                </p:cNvSpPr>
                <p:nvPr/>
              </p:nvSpPr>
              <p:spPr bwMode="auto">
                <a:xfrm>
                  <a:off x="43" y="0"/>
                  <a:ext cx="338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000" b="1">
                      <a:latin typeface="Consolas" panose="020B0609020204030204" charset="0"/>
                    </a:rPr>
                    <a:t>       </a:t>
                  </a:r>
                  <a:r>
                    <a:rPr kumimoji="1" lang="zh-CN" altLang="en-US" sz="2000" b="1">
                      <a:latin typeface="Consolas" panose="020B0609020204030204" charset="0"/>
                    </a:rPr>
                    <a:t>被典型变量解释的</a:t>
                  </a:r>
                  <a:r>
                    <a:rPr kumimoji="1" lang="en-US" altLang="zh-CN" sz="2000" b="1">
                      <a:latin typeface="Consolas" panose="020B0609020204030204" charset="0"/>
                    </a:rPr>
                    <a:t>Y</a:t>
                  </a:r>
                  <a:r>
                    <a:rPr kumimoji="1" lang="zh-CN" altLang="en-US" sz="2000" b="1">
                      <a:latin typeface="Consolas" panose="020B0609020204030204" charset="0"/>
                    </a:rPr>
                    <a:t>组原始变量的方差</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315" name="Rectangle 23"/>
                <p:cNvSpPr>
                  <a:spLocks noChangeArrowheads="1"/>
                </p:cNvSpPr>
                <p:nvPr/>
              </p:nvSpPr>
              <p:spPr bwMode="auto">
                <a:xfrm>
                  <a:off x="0" y="0"/>
                  <a:ext cx="346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4" name="Group 26"/>
              <p:cNvGrpSpPr/>
              <p:nvPr/>
            </p:nvGrpSpPr>
            <p:grpSpPr bwMode="auto">
              <a:xfrm>
                <a:off x="0" y="442"/>
                <a:ext cx="237" cy="1209"/>
                <a:chOff x="0" y="442"/>
                <a:chExt cx="237" cy="1209"/>
              </a:xfrm>
            </p:grpSpPr>
            <p:sp>
              <p:nvSpPr>
                <p:cNvPr id="53312" name="Rectangle 3"/>
                <p:cNvSpPr>
                  <a:spLocks noChangeArrowheads="1"/>
                </p:cNvSpPr>
                <p:nvPr/>
              </p:nvSpPr>
              <p:spPr bwMode="auto">
                <a:xfrm>
                  <a:off x="43" y="442"/>
                  <a:ext cx="151"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82550"/>
                  <a:r>
                    <a:rPr kumimoji="1" lang="en-US" altLang="zh-CN" sz="2000" b="1">
                      <a:latin typeface="Times New Roman" panose="02020603050405020304" pitchFamily="18" charset="0"/>
                    </a:rPr>
                    <a:t> </a:t>
                  </a:r>
                  <a:endParaRPr kumimoji="1" lang="en-US" altLang="zh-CN" sz="2000" b="1">
                    <a:latin typeface="Tahoma" panose="020B0604030504040204" pitchFamily="34" charset="0"/>
                  </a:endParaRPr>
                </a:p>
                <a:p>
                  <a:pPr indent="82550" eaLnBrk="0" hangingPunct="0"/>
                  <a:r>
                    <a:rPr kumimoji="1" lang="en-US" altLang="zh-CN" sz="2000" b="1">
                      <a:latin typeface="Times New Roman" panose="02020603050405020304" pitchFamily="18" charset="0"/>
                    </a:rPr>
                    <a:t> </a:t>
                  </a:r>
                  <a:endParaRPr kumimoji="1" lang="en-US" altLang="zh-CN" sz="2000" b="1">
                    <a:latin typeface="Tahoma" panose="020B0604030504040204" pitchFamily="34" charset="0"/>
                  </a:endParaRPr>
                </a:p>
                <a:p>
                  <a:pPr indent="82550" eaLnBrk="0" hangingPunct="0"/>
                  <a:r>
                    <a:rPr kumimoji="1" lang="en-US" altLang="zh-CN" sz="2000" b="1">
                      <a:latin typeface="Times New Roman" panose="02020603050405020304" pitchFamily="18" charset="0"/>
                    </a:rPr>
                    <a:t> </a:t>
                  </a:r>
                  <a:endParaRPr kumimoji="1" lang="en-US" altLang="zh-CN" sz="2000" b="1">
                    <a:latin typeface="Tahoma" panose="020B0604030504040204" pitchFamily="34" charset="0"/>
                  </a:endParaRPr>
                </a:p>
                <a:p>
                  <a:pPr indent="82550" eaLnBrk="0" hangingPunct="0"/>
                  <a:r>
                    <a:rPr kumimoji="1" lang="en-US" altLang="zh-CN" sz="2000" b="1">
                      <a:latin typeface="Times New Roman" panose="02020603050405020304" pitchFamily="18" charset="0"/>
                    </a:rPr>
                    <a:t> </a:t>
                  </a:r>
                  <a:endParaRPr kumimoji="1" lang="en-US" altLang="zh-CN" sz="2000" b="1">
                    <a:latin typeface="Times New Roman" panose="02020603050405020304" pitchFamily="18" charset="0"/>
                  </a:endParaRPr>
                </a:p>
                <a:p>
                  <a:pPr indent="82550" eaLnBrk="0" hangingPunct="0"/>
                  <a:endParaRPr kumimoji="1" lang="en-US" altLang="zh-CN" sz="2000" b="1">
                    <a:latin typeface="Times New Roman" panose="02020603050405020304" pitchFamily="18" charset="0"/>
                  </a:endParaRPr>
                </a:p>
              </p:txBody>
            </p:sp>
            <p:sp>
              <p:nvSpPr>
                <p:cNvPr id="53313" name="Rectangle 25"/>
                <p:cNvSpPr>
                  <a:spLocks noChangeArrowheads="1"/>
                </p:cNvSpPr>
                <p:nvPr/>
              </p:nvSpPr>
              <p:spPr bwMode="auto">
                <a:xfrm>
                  <a:off x="0" y="442"/>
                  <a:ext cx="237" cy="12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5" name="Group 28"/>
              <p:cNvGrpSpPr/>
              <p:nvPr/>
            </p:nvGrpSpPr>
            <p:grpSpPr bwMode="auto">
              <a:xfrm>
                <a:off x="237" y="442"/>
                <a:ext cx="1480" cy="576"/>
                <a:chOff x="237" y="442"/>
                <a:chExt cx="1480" cy="576"/>
              </a:xfrm>
            </p:grpSpPr>
            <p:sp>
              <p:nvSpPr>
                <p:cNvPr id="53310" name="Rectangle 4"/>
                <p:cNvSpPr>
                  <a:spLocks noChangeArrowheads="1"/>
                </p:cNvSpPr>
                <p:nvPr/>
              </p:nvSpPr>
              <p:spPr bwMode="auto">
                <a:xfrm>
                  <a:off x="280" y="442"/>
                  <a:ext cx="13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Consolas" panose="020B0609020204030204" charset="0"/>
                    </a:rPr>
                    <a:t>被本组的典型变量解释</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311" name="Rectangle 27"/>
                <p:cNvSpPr>
                  <a:spLocks noChangeArrowheads="1"/>
                </p:cNvSpPr>
                <p:nvPr/>
              </p:nvSpPr>
              <p:spPr bwMode="auto">
                <a:xfrm>
                  <a:off x="237" y="442"/>
                  <a:ext cx="1480" cy="57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6" name="Group 30"/>
              <p:cNvGrpSpPr/>
              <p:nvPr/>
            </p:nvGrpSpPr>
            <p:grpSpPr bwMode="auto">
              <a:xfrm>
                <a:off x="1717" y="442"/>
                <a:ext cx="1749" cy="576"/>
                <a:chOff x="1717" y="442"/>
                <a:chExt cx="1749" cy="576"/>
              </a:xfrm>
            </p:grpSpPr>
            <p:sp>
              <p:nvSpPr>
                <p:cNvPr id="53308" name="Rectangle 5"/>
                <p:cNvSpPr>
                  <a:spLocks noChangeArrowheads="1"/>
                </p:cNvSpPr>
                <p:nvPr/>
              </p:nvSpPr>
              <p:spPr bwMode="auto">
                <a:xfrm>
                  <a:off x="1760" y="442"/>
                  <a:ext cx="1663"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Consolas" panose="020B0609020204030204" charset="0"/>
                    </a:rPr>
                    <a:t>被对方</a:t>
                  </a:r>
                  <a:r>
                    <a:rPr kumimoji="1" lang="en-US" altLang="zh-CN" sz="2000" b="1">
                      <a:latin typeface="Consolas" panose="020B0609020204030204" charset="0"/>
                    </a:rPr>
                    <a:t>X</a:t>
                  </a:r>
                  <a:r>
                    <a:rPr kumimoji="1" lang="zh-CN" altLang="en-US" sz="2000" b="1">
                      <a:latin typeface="Consolas" panose="020B0609020204030204" charset="0"/>
                    </a:rPr>
                    <a:t>组典型变量解释</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309" name="Rectangle 29"/>
                <p:cNvSpPr>
                  <a:spLocks noChangeArrowheads="1"/>
                </p:cNvSpPr>
                <p:nvPr/>
              </p:nvSpPr>
              <p:spPr bwMode="auto">
                <a:xfrm>
                  <a:off x="1717" y="442"/>
                  <a:ext cx="1749" cy="57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7" name="Group 32"/>
              <p:cNvGrpSpPr/>
              <p:nvPr/>
            </p:nvGrpSpPr>
            <p:grpSpPr bwMode="auto">
              <a:xfrm>
                <a:off x="237" y="1018"/>
                <a:ext cx="802" cy="633"/>
                <a:chOff x="237" y="1018"/>
                <a:chExt cx="802" cy="633"/>
              </a:xfrm>
            </p:grpSpPr>
            <p:sp>
              <p:nvSpPr>
                <p:cNvPr id="53306" name="Rectangle 6"/>
                <p:cNvSpPr>
                  <a:spLocks noChangeArrowheads="1"/>
                </p:cNvSpPr>
                <p:nvPr/>
              </p:nvSpPr>
              <p:spPr bwMode="auto">
                <a:xfrm>
                  <a:off x="280" y="1018"/>
                  <a:ext cx="716"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比例</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307" name="Rectangle 31"/>
                <p:cNvSpPr>
                  <a:spLocks noChangeArrowheads="1"/>
                </p:cNvSpPr>
                <p:nvPr/>
              </p:nvSpPr>
              <p:spPr bwMode="auto">
                <a:xfrm>
                  <a:off x="237" y="1018"/>
                  <a:ext cx="802" cy="63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8" name="Group 34"/>
              <p:cNvGrpSpPr/>
              <p:nvPr/>
            </p:nvGrpSpPr>
            <p:grpSpPr bwMode="auto">
              <a:xfrm>
                <a:off x="1039" y="1018"/>
                <a:ext cx="678" cy="633"/>
                <a:chOff x="1039" y="1018"/>
                <a:chExt cx="678" cy="633"/>
              </a:xfrm>
            </p:grpSpPr>
            <p:sp>
              <p:nvSpPr>
                <p:cNvPr id="53304" name="Rectangle 7"/>
                <p:cNvSpPr>
                  <a:spLocks noChangeArrowheads="1"/>
                </p:cNvSpPr>
                <p:nvPr/>
              </p:nvSpPr>
              <p:spPr bwMode="auto">
                <a:xfrm>
                  <a:off x="1082" y="1018"/>
                  <a:ext cx="59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累计比例</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305" name="Rectangle 33"/>
                <p:cNvSpPr>
                  <a:spLocks noChangeArrowheads="1"/>
                </p:cNvSpPr>
                <p:nvPr/>
              </p:nvSpPr>
              <p:spPr bwMode="auto">
                <a:xfrm>
                  <a:off x="1039" y="1018"/>
                  <a:ext cx="678" cy="63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9" name="Group 36"/>
              <p:cNvGrpSpPr/>
              <p:nvPr/>
            </p:nvGrpSpPr>
            <p:grpSpPr bwMode="auto">
              <a:xfrm>
                <a:off x="1717" y="1018"/>
                <a:ext cx="584" cy="633"/>
                <a:chOff x="1717" y="1018"/>
                <a:chExt cx="584" cy="633"/>
              </a:xfrm>
            </p:grpSpPr>
            <p:sp>
              <p:nvSpPr>
                <p:cNvPr id="53302" name="Rectangle 8"/>
                <p:cNvSpPr>
                  <a:spLocks noChangeArrowheads="1"/>
                </p:cNvSpPr>
                <p:nvPr/>
              </p:nvSpPr>
              <p:spPr bwMode="auto">
                <a:xfrm>
                  <a:off x="1760" y="1018"/>
                  <a:ext cx="49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典型相关系数平方</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303" name="Rectangle 35"/>
                <p:cNvSpPr>
                  <a:spLocks noChangeArrowheads="1"/>
                </p:cNvSpPr>
                <p:nvPr/>
              </p:nvSpPr>
              <p:spPr bwMode="auto">
                <a:xfrm>
                  <a:off x="1717" y="1018"/>
                  <a:ext cx="584" cy="63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0" name="Group 38"/>
              <p:cNvGrpSpPr/>
              <p:nvPr/>
            </p:nvGrpSpPr>
            <p:grpSpPr bwMode="auto">
              <a:xfrm>
                <a:off x="2301" y="1018"/>
                <a:ext cx="536" cy="633"/>
                <a:chOff x="2301" y="1018"/>
                <a:chExt cx="536" cy="633"/>
              </a:xfrm>
            </p:grpSpPr>
            <p:sp>
              <p:nvSpPr>
                <p:cNvPr id="53300" name="Rectangle 9"/>
                <p:cNvSpPr>
                  <a:spLocks noChangeArrowheads="1"/>
                </p:cNvSpPr>
                <p:nvPr/>
              </p:nvSpPr>
              <p:spPr bwMode="auto">
                <a:xfrm>
                  <a:off x="2344" y="1018"/>
                  <a:ext cx="45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比例</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301" name="Rectangle 37"/>
                <p:cNvSpPr>
                  <a:spLocks noChangeArrowheads="1"/>
                </p:cNvSpPr>
                <p:nvPr/>
              </p:nvSpPr>
              <p:spPr bwMode="auto">
                <a:xfrm>
                  <a:off x="2301" y="1018"/>
                  <a:ext cx="536" cy="63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1" name="Group 40"/>
              <p:cNvGrpSpPr/>
              <p:nvPr/>
            </p:nvGrpSpPr>
            <p:grpSpPr bwMode="auto">
              <a:xfrm>
                <a:off x="2837" y="1018"/>
                <a:ext cx="629" cy="633"/>
                <a:chOff x="2837" y="1018"/>
                <a:chExt cx="629" cy="633"/>
              </a:xfrm>
            </p:grpSpPr>
            <p:sp>
              <p:nvSpPr>
                <p:cNvPr id="53298" name="Rectangle 10"/>
                <p:cNvSpPr>
                  <a:spLocks noChangeArrowheads="1"/>
                </p:cNvSpPr>
                <p:nvPr/>
              </p:nvSpPr>
              <p:spPr bwMode="auto">
                <a:xfrm>
                  <a:off x="2880" y="1018"/>
                  <a:ext cx="54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Consolas" panose="020B0609020204030204" charset="0"/>
                    </a:rPr>
                    <a:t>累计比例</a:t>
                  </a:r>
                  <a:endParaRPr kumimoji="1" lang="zh-CN" altLang="en-US"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99" name="Rectangle 39"/>
                <p:cNvSpPr>
                  <a:spLocks noChangeArrowheads="1"/>
                </p:cNvSpPr>
                <p:nvPr/>
              </p:nvSpPr>
              <p:spPr bwMode="auto">
                <a:xfrm>
                  <a:off x="2837" y="1018"/>
                  <a:ext cx="629" cy="63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2" name="Group 42"/>
              <p:cNvGrpSpPr/>
              <p:nvPr/>
            </p:nvGrpSpPr>
            <p:grpSpPr bwMode="auto">
              <a:xfrm>
                <a:off x="0" y="1651"/>
                <a:ext cx="237" cy="518"/>
                <a:chOff x="0" y="1651"/>
                <a:chExt cx="237" cy="518"/>
              </a:xfrm>
            </p:grpSpPr>
            <p:sp>
              <p:nvSpPr>
                <p:cNvPr id="53296" name="Rectangle 11"/>
                <p:cNvSpPr>
                  <a:spLocks noChangeArrowheads="1"/>
                </p:cNvSpPr>
                <p:nvPr/>
              </p:nvSpPr>
              <p:spPr bwMode="auto">
                <a:xfrm>
                  <a:off x="43" y="1651"/>
                  <a:ext cx="15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1</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97" name="Rectangle 41"/>
                <p:cNvSpPr>
                  <a:spLocks noChangeArrowheads="1"/>
                </p:cNvSpPr>
                <p:nvPr/>
              </p:nvSpPr>
              <p:spPr bwMode="auto">
                <a:xfrm>
                  <a:off x="0" y="1651"/>
                  <a:ext cx="237"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3" name="Group 44"/>
              <p:cNvGrpSpPr/>
              <p:nvPr/>
            </p:nvGrpSpPr>
            <p:grpSpPr bwMode="auto">
              <a:xfrm>
                <a:off x="237" y="1651"/>
                <a:ext cx="802" cy="518"/>
                <a:chOff x="237" y="1651"/>
                <a:chExt cx="802" cy="518"/>
              </a:xfrm>
            </p:grpSpPr>
            <p:sp>
              <p:nvSpPr>
                <p:cNvPr id="53294" name="Rectangle 12"/>
                <p:cNvSpPr>
                  <a:spLocks noChangeArrowheads="1"/>
                </p:cNvSpPr>
                <p:nvPr/>
              </p:nvSpPr>
              <p:spPr bwMode="auto">
                <a:xfrm>
                  <a:off x="280" y="1651"/>
                  <a:ext cx="71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 0.4689</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95" name="Rectangle 43"/>
                <p:cNvSpPr>
                  <a:spLocks noChangeArrowheads="1"/>
                </p:cNvSpPr>
                <p:nvPr/>
              </p:nvSpPr>
              <p:spPr bwMode="auto">
                <a:xfrm>
                  <a:off x="237" y="1651"/>
                  <a:ext cx="802"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4" name="Group 46"/>
              <p:cNvGrpSpPr/>
              <p:nvPr/>
            </p:nvGrpSpPr>
            <p:grpSpPr bwMode="auto">
              <a:xfrm>
                <a:off x="1039" y="1651"/>
                <a:ext cx="678" cy="518"/>
                <a:chOff x="1039" y="1651"/>
                <a:chExt cx="678" cy="518"/>
              </a:xfrm>
            </p:grpSpPr>
            <p:sp>
              <p:nvSpPr>
                <p:cNvPr id="53292" name="Rectangle 13"/>
                <p:cNvSpPr>
                  <a:spLocks noChangeArrowheads="1"/>
                </p:cNvSpPr>
                <p:nvPr/>
              </p:nvSpPr>
              <p:spPr bwMode="auto">
                <a:xfrm>
                  <a:off x="1082" y="1651"/>
                  <a:ext cx="5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0.4689</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93" name="Rectangle 45"/>
                <p:cNvSpPr>
                  <a:spLocks noChangeArrowheads="1"/>
                </p:cNvSpPr>
                <p:nvPr/>
              </p:nvSpPr>
              <p:spPr bwMode="auto">
                <a:xfrm>
                  <a:off x="1039" y="1651"/>
                  <a:ext cx="67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5" name="Group 48"/>
              <p:cNvGrpSpPr/>
              <p:nvPr/>
            </p:nvGrpSpPr>
            <p:grpSpPr bwMode="auto">
              <a:xfrm>
                <a:off x="1717" y="1651"/>
                <a:ext cx="584" cy="518"/>
                <a:chOff x="1717" y="1651"/>
                <a:chExt cx="584" cy="518"/>
              </a:xfrm>
            </p:grpSpPr>
            <p:sp>
              <p:nvSpPr>
                <p:cNvPr id="53290" name="Rectangle 14"/>
                <p:cNvSpPr>
                  <a:spLocks noChangeArrowheads="1"/>
                </p:cNvSpPr>
                <p:nvPr/>
              </p:nvSpPr>
              <p:spPr bwMode="auto">
                <a:xfrm>
                  <a:off x="1760" y="1651"/>
                  <a:ext cx="49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0.4733</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91" name="Rectangle 47"/>
                <p:cNvSpPr>
                  <a:spLocks noChangeArrowheads="1"/>
                </p:cNvSpPr>
                <p:nvPr/>
              </p:nvSpPr>
              <p:spPr bwMode="auto">
                <a:xfrm>
                  <a:off x="1717" y="1651"/>
                  <a:ext cx="584"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6" name="Group 50"/>
              <p:cNvGrpSpPr/>
              <p:nvPr/>
            </p:nvGrpSpPr>
            <p:grpSpPr bwMode="auto">
              <a:xfrm>
                <a:off x="2301" y="1651"/>
                <a:ext cx="536" cy="518"/>
                <a:chOff x="2301" y="1651"/>
                <a:chExt cx="536" cy="518"/>
              </a:xfrm>
            </p:grpSpPr>
            <p:sp>
              <p:nvSpPr>
                <p:cNvPr id="53288" name="Rectangle 15"/>
                <p:cNvSpPr>
                  <a:spLocks noChangeArrowheads="1"/>
                </p:cNvSpPr>
                <p:nvPr/>
              </p:nvSpPr>
              <p:spPr bwMode="auto">
                <a:xfrm>
                  <a:off x="2344" y="1651"/>
                  <a:ext cx="45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0.2219</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89" name="Rectangle 49"/>
                <p:cNvSpPr>
                  <a:spLocks noChangeArrowheads="1"/>
                </p:cNvSpPr>
                <p:nvPr/>
              </p:nvSpPr>
              <p:spPr bwMode="auto">
                <a:xfrm>
                  <a:off x="2301" y="1651"/>
                  <a:ext cx="536"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7" name="Group 52"/>
              <p:cNvGrpSpPr/>
              <p:nvPr/>
            </p:nvGrpSpPr>
            <p:grpSpPr bwMode="auto">
              <a:xfrm>
                <a:off x="2837" y="1651"/>
                <a:ext cx="629" cy="518"/>
                <a:chOff x="2837" y="1651"/>
                <a:chExt cx="629" cy="518"/>
              </a:xfrm>
            </p:grpSpPr>
            <p:sp>
              <p:nvSpPr>
                <p:cNvPr id="53286" name="Rectangle 16"/>
                <p:cNvSpPr>
                  <a:spLocks noChangeArrowheads="1"/>
                </p:cNvSpPr>
                <p:nvPr/>
              </p:nvSpPr>
              <p:spPr bwMode="auto">
                <a:xfrm>
                  <a:off x="2880" y="1651"/>
                  <a:ext cx="54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0.2219</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87" name="Rectangle 51"/>
                <p:cNvSpPr>
                  <a:spLocks noChangeArrowheads="1"/>
                </p:cNvSpPr>
                <p:nvPr/>
              </p:nvSpPr>
              <p:spPr bwMode="auto">
                <a:xfrm>
                  <a:off x="2837" y="1651"/>
                  <a:ext cx="629"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8" name="Group 54"/>
              <p:cNvGrpSpPr/>
              <p:nvPr/>
            </p:nvGrpSpPr>
            <p:grpSpPr bwMode="auto">
              <a:xfrm>
                <a:off x="0" y="2169"/>
                <a:ext cx="237" cy="518"/>
                <a:chOff x="0" y="2169"/>
                <a:chExt cx="237" cy="518"/>
              </a:xfrm>
            </p:grpSpPr>
            <p:sp>
              <p:nvSpPr>
                <p:cNvPr id="53284" name="Rectangle 17"/>
                <p:cNvSpPr>
                  <a:spLocks noChangeArrowheads="1"/>
                </p:cNvSpPr>
                <p:nvPr/>
              </p:nvSpPr>
              <p:spPr bwMode="auto">
                <a:xfrm>
                  <a:off x="43" y="2169"/>
                  <a:ext cx="15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2</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85" name="Rectangle 53"/>
                <p:cNvSpPr>
                  <a:spLocks noChangeArrowheads="1"/>
                </p:cNvSpPr>
                <p:nvPr/>
              </p:nvSpPr>
              <p:spPr bwMode="auto">
                <a:xfrm>
                  <a:off x="0" y="2169"/>
                  <a:ext cx="237"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9" name="Group 56"/>
              <p:cNvGrpSpPr/>
              <p:nvPr/>
            </p:nvGrpSpPr>
            <p:grpSpPr bwMode="auto">
              <a:xfrm>
                <a:off x="237" y="2169"/>
                <a:ext cx="802" cy="518"/>
                <a:chOff x="237" y="2169"/>
                <a:chExt cx="802" cy="518"/>
              </a:xfrm>
            </p:grpSpPr>
            <p:sp>
              <p:nvSpPr>
                <p:cNvPr id="53282" name="Rectangle 18"/>
                <p:cNvSpPr>
                  <a:spLocks noChangeArrowheads="1"/>
                </p:cNvSpPr>
                <p:nvPr/>
              </p:nvSpPr>
              <p:spPr bwMode="auto">
                <a:xfrm>
                  <a:off x="280" y="2169"/>
                  <a:ext cx="71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 0.2731</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83" name="Rectangle 55"/>
                <p:cNvSpPr>
                  <a:spLocks noChangeArrowheads="1"/>
                </p:cNvSpPr>
                <p:nvPr/>
              </p:nvSpPr>
              <p:spPr bwMode="auto">
                <a:xfrm>
                  <a:off x="237" y="2169"/>
                  <a:ext cx="802"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70" name="Group 58"/>
              <p:cNvGrpSpPr/>
              <p:nvPr/>
            </p:nvGrpSpPr>
            <p:grpSpPr bwMode="auto">
              <a:xfrm>
                <a:off x="1039" y="2169"/>
                <a:ext cx="678" cy="518"/>
                <a:chOff x="1039" y="2169"/>
                <a:chExt cx="678" cy="518"/>
              </a:xfrm>
            </p:grpSpPr>
            <p:sp>
              <p:nvSpPr>
                <p:cNvPr id="53280" name="Rectangle 19"/>
                <p:cNvSpPr>
                  <a:spLocks noChangeArrowheads="1"/>
                </p:cNvSpPr>
                <p:nvPr/>
              </p:nvSpPr>
              <p:spPr bwMode="auto">
                <a:xfrm>
                  <a:off x="1082" y="2169"/>
                  <a:ext cx="5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0.7420</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81" name="Rectangle 57"/>
                <p:cNvSpPr>
                  <a:spLocks noChangeArrowheads="1"/>
                </p:cNvSpPr>
                <p:nvPr/>
              </p:nvSpPr>
              <p:spPr bwMode="auto">
                <a:xfrm>
                  <a:off x="1039" y="2169"/>
                  <a:ext cx="67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71" name="Group 60"/>
              <p:cNvGrpSpPr/>
              <p:nvPr/>
            </p:nvGrpSpPr>
            <p:grpSpPr bwMode="auto">
              <a:xfrm>
                <a:off x="1717" y="2169"/>
                <a:ext cx="584" cy="518"/>
                <a:chOff x="1717" y="2169"/>
                <a:chExt cx="584" cy="518"/>
              </a:xfrm>
            </p:grpSpPr>
            <p:sp>
              <p:nvSpPr>
                <p:cNvPr id="53278" name="Rectangle 20"/>
                <p:cNvSpPr>
                  <a:spLocks noChangeArrowheads="1"/>
                </p:cNvSpPr>
                <p:nvPr/>
              </p:nvSpPr>
              <p:spPr bwMode="auto">
                <a:xfrm>
                  <a:off x="1760" y="2169"/>
                  <a:ext cx="49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0.0349</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79" name="Rectangle 59"/>
                <p:cNvSpPr>
                  <a:spLocks noChangeArrowheads="1"/>
                </p:cNvSpPr>
                <p:nvPr/>
              </p:nvSpPr>
              <p:spPr bwMode="auto">
                <a:xfrm>
                  <a:off x="1717" y="2169"/>
                  <a:ext cx="584"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72" name="Group 62"/>
              <p:cNvGrpSpPr/>
              <p:nvPr/>
            </p:nvGrpSpPr>
            <p:grpSpPr bwMode="auto">
              <a:xfrm>
                <a:off x="2301" y="2169"/>
                <a:ext cx="536" cy="518"/>
                <a:chOff x="2301" y="2169"/>
                <a:chExt cx="536" cy="518"/>
              </a:xfrm>
            </p:grpSpPr>
            <p:sp>
              <p:nvSpPr>
                <p:cNvPr id="53276" name="Rectangle 21"/>
                <p:cNvSpPr>
                  <a:spLocks noChangeArrowheads="1"/>
                </p:cNvSpPr>
                <p:nvPr/>
              </p:nvSpPr>
              <p:spPr bwMode="auto">
                <a:xfrm>
                  <a:off x="2344" y="2169"/>
                  <a:ext cx="45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0.0095</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77" name="Rectangle 61"/>
                <p:cNvSpPr>
                  <a:spLocks noChangeArrowheads="1"/>
                </p:cNvSpPr>
                <p:nvPr/>
              </p:nvSpPr>
              <p:spPr bwMode="auto">
                <a:xfrm>
                  <a:off x="2301" y="2169"/>
                  <a:ext cx="536"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73" name="Group 64"/>
              <p:cNvGrpSpPr/>
              <p:nvPr/>
            </p:nvGrpSpPr>
            <p:grpSpPr bwMode="auto">
              <a:xfrm>
                <a:off x="2837" y="2169"/>
                <a:ext cx="629" cy="518"/>
                <a:chOff x="2837" y="2169"/>
                <a:chExt cx="629" cy="518"/>
              </a:xfrm>
            </p:grpSpPr>
            <p:sp>
              <p:nvSpPr>
                <p:cNvPr id="53274" name="Rectangle 22"/>
                <p:cNvSpPr>
                  <a:spLocks noChangeArrowheads="1"/>
                </p:cNvSpPr>
                <p:nvPr/>
              </p:nvSpPr>
              <p:spPr bwMode="auto">
                <a:xfrm>
                  <a:off x="2880" y="2169"/>
                  <a:ext cx="54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Consolas" panose="020B0609020204030204" charset="0"/>
                    </a:rPr>
                    <a:t>0.2315</a:t>
                  </a:r>
                  <a:endParaRPr kumimoji="1" lang="en-US" altLang="zh-CN" sz="2000" b="1">
                    <a:latin typeface="Tahoma" panose="020B0604030504040204" pitchFamily="34" charset="0"/>
                  </a:endParaRPr>
                </a:p>
                <a:p>
                  <a:pPr eaLnBrk="0" hangingPunct="0"/>
                  <a:endParaRPr kumimoji="1" lang="en-US" altLang="zh-CN" sz="2000" b="1">
                    <a:latin typeface="Times New Roman" panose="02020603050405020304" pitchFamily="18" charset="0"/>
                  </a:endParaRPr>
                </a:p>
              </p:txBody>
            </p:sp>
            <p:sp>
              <p:nvSpPr>
                <p:cNvPr id="53275" name="Rectangle 63"/>
                <p:cNvSpPr>
                  <a:spLocks noChangeArrowheads="1"/>
                </p:cNvSpPr>
                <p:nvPr/>
              </p:nvSpPr>
              <p:spPr bwMode="auto">
                <a:xfrm>
                  <a:off x="2837" y="2169"/>
                  <a:ext cx="629"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53252" name="Rectangle 66"/>
            <p:cNvSpPr>
              <a:spLocks noChangeArrowheads="1"/>
            </p:cNvSpPr>
            <p:nvPr/>
          </p:nvSpPr>
          <p:spPr bwMode="auto">
            <a:xfrm>
              <a:off x="-3" y="-3"/>
              <a:ext cx="3472" cy="2693"/>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txBox="1">
            <a:spLocks noRot="1" noChangeArrowheads="1"/>
          </p:cNvSpPr>
          <p:nvPr/>
        </p:nvSpPr>
        <p:spPr bwMode="auto">
          <a:xfrm>
            <a:off x="336550" y="22225"/>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lgn="ctr" eaLnBrk="0" hangingPunct="0"/>
            <a:r>
              <a:rPr lang="en-US" altLang="zh-TW" sz="4400">
                <a:solidFill>
                  <a:schemeClr val="tx2"/>
                </a:solidFill>
                <a:ea typeface="MingLiU-ExtB" panose="02020500000000000000" charset="-120"/>
              </a:rPr>
              <a:t>Path diagram for canonical analysis</a:t>
            </a:r>
            <a:endParaRPr lang="en-US" altLang="zh-TW" sz="4400">
              <a:solidFill>
                <a:schemeClr val="tx2"/>
              </a:solidFill>
              <a:ea typeface="MingLiU-ExtB" panose="02020500000000000000" charset="-120"/>
            </a:endParaRPr>
          </a:p>
        </p:txBody>
      </p:sp>
      <p:grpSp>
        <p:nvGrpSpPr>
          <p:cNvPr id="54275" name="组合 10"/>
          <p:cNvGrpSpPr/>
          <p:nvPr/>
        </p:nvGrpSpPr>
        <p:grpSpPr bwMode="auto">
          <a:xfrm>
            <a:off x="395288" y="2025650"/>
            <a:ext cx="8064500" cy="1563688"/>
            <a:chOff x="395288" y="1811338"/>
            <a:chExt cx="8065144" cy="1563886"/>
          </a:xfrm>
        </p:grpSpPr>
        <p:sp>
          <p:nvSpPr>
            <p:cNvPr id="54302" name="椭圆 4"/>
            <p:cNvSpPr>
              <a:spLocks noChangeArrowheads="1"/>
            </p:cNvSpPr>
            <p:nvPr/>
          </p:nvSpPr>
          <p:spPr bwMode="auto">
            <a:xfrm>
              <a:off x="2209800" y="2217922"/>
              <a:ext cx="1119505" cy="863600"/>
            </a:xfrm>
            <a:prstGeom prst="ellipse">
              <a:avLst/>
            </a:prstGeom>
            <a:noFill/>
            <a:ln w="9525"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03" name="TextBox 5"/>
            <p:cNvSpPr txBox="1">
              <a:spLocks noChangeArrowheads="1"/>
            </p:cNvSpPr>
            <p:nvPr/>
          </p:nvSpPr>
          <p:spPr bwMode="auto">
            <a:xfrm>
              <a:off x="2177098" y="2370138"/>
              <a:ext cx="110799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lgn="ctr"/>
              <a:r>
                <a:rPr lang="zh-CN" altLang="en-US" sz="1800"/>
                <a:t>消费模式</a:t>
              </a:r>
              <a:endParaRPr lang="en-US" altLang="zh-CN" sz="1800"/>
            </a:p>
            <a:p>
              <a:pPr algn="ctr"/>
              <a:r>
                <a:rPr lang="en-US" altLang="zh-CN" sz="2000" b="1">
                  <a:latin typeface="Times New Roman" panose="02020603050405020304" pitchFamily="18" charset="0"/>
                  <a:cs typeface="Times New Roman" panose="02020603050405020304" pitchFamily="18" charset="0"/>
                </a:rPr>
                <a:t>U</a:t>
              </a:r>
              <a:r>
                <a:rPr lang="en-US" altLang="zh-CN" sz="1800" b="1" baseline="-25000">
                  <a:latin typeface="Times New Roman" panose="02020603050405020304" pitchFamily="18" charset="0"/>
                  <a:cs typeface="Times New Roman" panose="02020603050405020304" pitchFamily="18" charset="0"/>
                </a:rPr>
                <a:t>1</a:t>
              </a:r>
              <a:endParaRPr lang="zh-CN" altLang="en-US" sz="1800" b="1" baseline="-25000">
                <a:latin typeface="Times New Roman" panose="02020603050405020304" pitchFamily="18" charset="0"/>
                <a:cs typeface="Times New Roman" panose="02020603050405020304" pitchFamily="18" charset="0"/>
              </a:endParaRPr>
            </a:p>
          </p:txBody>
        </p:sp>
        <p:sp>
          <p:nvSpPr>
            <p:cNvPr id="54304" name="椭圆 6"/>
            <p:cNvSpPr>
              <a:spLocks noChangeArrowheads="1"/>
            </p:cNvSpPr>
            <p:nvPr/>
          </p:nvSpPr>
          <p:spPr bwMode="auto">
            <a:xfrm>
              <a:off x="5468620" y="2139950"/>
              <a:ext cx="1166813" cy="865188"/>
            </a:xfrm>
            <a:prstGeom prst="ellipse">
              <a:avLst/>
            </a:prstGeom>
            <a:noFill/>
            <a:ln w="9525"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05" name="TextBox 7"/>
            <p:cNvSpPr txBox="1">
              <a:spLocks noChangeArrowheads="1"/>
            </p:cNvSpPr>
            <p:nvPr/>
          </p:nvSpPr>
          <p:spPr bwMode="auto">
            <a:xfrm>
              <a:off x="5517871" y="2311400"/>
              <a:ext cx="110799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lgn="ctr"/>
              <a:r>
                <a:rPr lang="zh-CN" altLang="en-US" sz="1800"/>
                <a:t>家庭特征</a:t>
              </a:r>
              <a:endParaRPr lang="en-US" altLang="zh-CN" sz="1800"/>
            </a:p>
            <a:p>
              <a:pPr algn="ctr"/>
              <a:r>
                <a:rPr lang="en-US" altLang="zh-CN" sz="2000" b="1">
                  <a:latin typeface="Times New Roman" panose="02020603050405020304" pitchFamily="18" charset="0"/>
                  <a:cs typeface="Times New Roman" panose="02020603050405020304" pitchFamily="18" charset="0"/>
                </a:rPr>
                <a:t>V</a:t>
              </a:r>
              <a:r>
                <a:rPr lang="en-US" altLang="zh-CN" sz="1800" b="1" baseline="-25000">
                  <a:latin typeface="Times New Roman" panose="02020603050405020304" pitchFamily="18" charset="0"/>
                  <a:cs typeface="Times New Roman" panose="02020603050405020304" pitchFamily="18" charset="0"/>
                </a:rPr>
                <a:t>1</a:t>
              </a:r>
              <a:endParaRPr lang="zh-CN" altLang="en-US" sz="1800" b="1" baseline="-25000">
                <a:latin typeface="Times New Roman" panose="02020603050405020304" pitchFamily="18" charset="0"/>
                <a:cs typeface="Times New Roman" panose="02020603050405020304" pitchFamily="18" charset="0"/>
              </a:endParaRPr>
            </a:p>
          </p:txBody>
        </p:sp>
        <p:cxnSp>
          <p:nvCxnSpPr>
            <p:cNvPr id="54306" name="直接箭头连接符 9"/>
            <p:cNvCxnSpPr>
              <a:cxnSpLocks noChangeShapeType="1"/>
            </p:cNvCxnSpPr>
            <p:nvPr/>
          </p:nvCxnSpPr>
          <p:spPr bwMode="auto">
            <a:xfrm>
              <a:off x="3347601" y="2563812"/>
              <a:ext cx="2087562" cy="794"/>
            </a:xfrm>
            <a:prstGeom prst="straightConnector1">
              <a:avLst/>
            </a:prstGeom>
            <a:noFill/>
            <a:ln w="9525" algn="ctr">
              <a:solidFill>
                <a:schemeClr val="tx1"/>
              </a:solidFill>
              <a:miter lim="800000"/>
              <a:headEnd type="arrow" w="med" len="med"/>
              <a:tailEnd type="arrow" w="med" len="med"/>
            </a:ln>
            <a:extLst>
              <a:ext uri="{909E8E84-426E-40DD-AFC4-6F175D3DCCD1}">
                <a14:hiddenFill xmlns:a14="http://schemas.microsoft.com/office/drawing/2010/main">
                  <a:noFill/>
                </a14:hiddenFill>
              </a:ext>
            </a:extLst>
          </p:spPr>
        </p:cxnSp>
        <p:sp>
          <p:nvSpPr>
            <p:cNvPr id="54307" name="TextBox 10"/>
            <p:cNvSpPr txBox="1">
              <a:spLocks noChangeArrowheads="1"/>
            </p:cNvSpPr>
            <p:nvPr/>
          </p:nvSpPr>
          <p:spPr bwMode="auto">
            <a:xfrm>
              <a:off x="4123373" y="2139950"/>
              <a:ext cx="5886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lang="en-US" altLang="zh-CN" sz="1800" b="1">
                  <a:latin typeface="Times New Roman" panose="02020603050405020304" pitchFamily="18" charset="0"/>
                  <a:cs typeface="Times New Roman" panose="02020603050405020304" pitchFamily="18" charset="0"/>
                </a:rPr>
                <a:t>0.69</a:t>
              </a:r>
              <a:endParaRPr lang="zh-CN" altLang="en-US" sz="1800" b="1">
                <a:latin typeface="Times New Roman" panose="02020603050405020304" pitchFamily="18" charset="0"/>
                <a:cs typeface="Times New Roman" panose="02020603050405020304" pitchFamily="18" charset="0"/>
              </a:endParaRPr>
            </a:p>
          </p:txBody>
        </p:sp>
        <p:sp>
          <p:nvSpPr>
            <p:cNvPr id="54308" name="Rectangle 13"/>
            <p:cNvSpPr>
              <a:spLocks noChangeArrowheads="1"/>
            </p:cNvSpPr>
            <p:nvPr/>
          </p:nvSpPr>
          <p:spPr bwMode="auto">
            <a:xfrm>
              <a:off x="395288" y="1895660"/>
              <a:ext cx="976312"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anose="020B0604030504040204" pitchFamily="34" charset="0"/>
                </a:rPr>
                <a:t>外出就餐</a:t>
              </a:r>
              <a:endParaRPr kumimoji="1" lang="en-US" altLang="zh-CN" sz="1400">
                <a:latin typeface="Verdana" panose="020B0604030504040204" pitchFamily="34" charset="0"/>
              </a:endParaRPr>
            </a:p>
          </p:txBody>
        </p:sp>
        <p:sp>
          <p:nvSpPr>
            <p:cNvPr id="54309" name="Rectangle 13"/>
            <p:cNvSpPr>
              <a:spLocks noChangeArrowheads="1"/>
            </p:cNvSpPr>
            <p:nvPr/>
          </p:nvSpPr>
          <p:spPr bwMode="auto">
            <a:xfrm>
              <a:off x="395288" y="2703697"/>
              <a:ext cx="976312"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anose="020B0604030504040204" pitchFamily="34" charset="0"/>
                </a:rPr>
                <a:t>外出看电影</a:t>
              </a:r>
              <a:endParaRPr kumimoji="1" lang="en-US" altLang="zh-CN" sz="1400">
                <a:latin typeface="Verdana" panose="020B0604030504040204" pitchFamily="34" charset="0"/>
              </a:endParaRPr>
            </a:p>
          </p:txBody>
        </p:sp>
        <p:sp>
          <p:nvSpPr>
            <p:cNvPr id="54310" name="矩形 13"/>
            <p:cNvSpPr>
              <a:spLocks noChangeArrowheads="1"/>
            </p:cNvSpPr>
            <p:nvPr/>
          </p:nvSpPr>
          <p:spPr bwMode="auto">
            <a:xfrm>
              <a:off x="1692275" y="1895660"/>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anose="02020603050405020304" pitchFamily="18" charset="0"/>
                  <a:cs typeface="Times New Roman" panose="02020603050405020304" pitchFamily="18" charset="0"/>
                </a:rPr>
                <a:t>0.9866</a:t>
              </a:r>
              <a:endParaRPr lang="en-US" altLang="zh-CN" b="1">
                <a:latin typeface="Times New Roman" panose="02020603050405020304" pitchFamily="18" charset="0"/>
                <a:cs typeface="Times New Roman" panose="02020603050405020304" pitchFamily="18" charset="0"/>
              </a:endParaRPr>
            </a:p>
          </p:txBody>
        </p:sp>
        <p:sp>
          <p:nvSpPr>
            <p:cNvPr id="54311" name="矩形 14"/>
            <p:cNvSpPr>
              <a:spLocks noChangeArrowheads="1"/>
            </p:cNvSpPr>
            <p:nvPr/>
          </p:nvSpPr>
          <p:spPr bwMode="auto">
            <a:xfrm>
              <a:off x="1589088" y="2891022"/>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anose="02020603050405020304" pitchFamily="18" charset="0"/>
                  <a:cs typeface="Times New Roman" panose="02020603050405020304" pitchFamily="18" charset="0"/>
                </a:rPr>
                <a:t>0.8872</a:t>
              </a:r>
              <a:endParaRPr lang="en-US" altLang="zh-CN" b="1">
                <a:latin typeface="Times New Roman" panose="02020603050405020304" pitchFamily="18" charset="0"/>
                <a:cs typeface="Times New Roman" panose="02020603050405020304" pitchFamily="18" charset="0"/>
              </a:endParaRPr>
            </a:p>
          </p:txBody>
        </p:sp>
        <p:cxnSp>
          <p:nvCxnSpPr>
            <p:cNvPr id="54312" name="直接箭头连接符 16"/>
            <p:cNvCxnSpPr>
              <a:cxnSpLocks noChangeShapeType="1"/>
            </p:cNvCxnSpPr>
            <p:nvPr/>
          </p:nvCxnSpPr>
          <p:spPr bwMode="auto">
            <a:xfrm>
              <a:off x="1476375" y="2098860"/>
              <a:ext cx="733425" cy="311150"/>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cxnSp>
          <p:nvCxnSpPr>
            <p:cNvPr id="54313" name="直接箭头连接符 18"/>
            <p:cNvCxnSpPr>
              <a:cxnSpLocks noChangeShapeType="1"/>
              <a:endCxn id="54302" idx="2"/>
            </p:cNvCxnSpPr>
            <p:nvPr/>
          </p:nvCxnSpPr>
          <p:spPr bwMode="auto">
            <a:xfrm flipV="1">
              <a:off x="1476375" y="2649722"/>
              <a:ext cx="733425" cy="257176"/>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sp>
          <p:nvSpPr>
            <p:cNvPr id="54314" name="Rectangle 13"/>
            <p:cNvSpPr>
              <a:spLocks noChangeArrowheads="1"/>
            </p:cNvSpPr>
            <p:nvPr/>
          </p:nvSpPr>
          <p:spPr bwMode="auto">
            <a:xfrm>
              <a:off x="7308304" y="1811338"/>
              <a:ext cx="1152128"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anose="020B0604030504040204" pitchFamily="34" charset="0"/>
                </a:rPr>
                <a:t>户主年龄</a:t>
              </a:r>
              <a:endParaRPr kumimoji="1" lang="en-US" altLang="zh-CN" sz="1400">
                <a:latin typeface="Verdana" panose="020B0604030504040204" pitchFamily="34" charset="0"/>
              </a:endParaRPr>
            </a:p>
          </p:txBody>
        </p:sp>
        <p:sp>
          <p:nvSpPr>
            <p:cNvPr id="54315" name="Rectangle 13"/>
            <p:cNvSpPr>
              <a:spLocks noChangeArrowheads="1"/>
            </p:cNvSpPr>
            <p:nvPr/>
          </p:nvSpPr>
          <p:spPr bwMode="auto">
            <a:xfrm>
              <a:off x="7308304" y="2370138"/>
              <a:ext cx="1152128"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anose="020B0604030504040204" pitchFamily="34" charset="0"/>
                </a:rPr>
                <a:t>家庭年收入</a:t>
              </a:r>
              <a:endParaRPr kumimoji="1" lang="en-US" altLang="zh-CN" sz="1400">
                <a:latin typeface="Verdana" panose="020B0604030504040204" pitchFamily="34" charset="0"/>
              </a:endParaRPr>
            </a:p>
          </p:txBody>
        </p:sp>
        <p:sp>
          <p:nvSpPr>
            <p:cNvPr id="54316" name="Rectangle 13"/>
            <p:cNvSpPr>
              <a:spLocks noChangeArrowheads="1"/>
            </p:cNvSpPr>
            <p:nvPr/>
          </p:nvSpPr>
          <p:spPr bwMode="auto">
            <a:xfrm>
              <a:off x="7308304" y="2968824"/>
              <a:ext cx="1152128"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anose="020B0604030504040204" pitchFamily="34" charset="0"/>
                </a:rPr>
                <a:t>户主教育程度</a:t>
              </a:r>
              <a:endParaRPr kumimoji="1" lang="en-US" altLang="zh-CN" sz="1400">
                <a:latin typeface="Verdana" panose="020B0604030504040204" pitchFamily="34" charset="0"/>
              </a:endParaRPr>
            </a:p>
          </p:txBody>
        </p:sp>
        <p:cxnSp>
          <p:nvCxnSpPr>
            <p:cNvPr id="54317" name="直接箭头连接符 5"/>
            <p:cNvCxnSpPr>
              <a:cxnSpLocks noChangeShapeType="1"/>
              <a:stCxn id="54314" idx="1"/>
            </p:cNvCxnSpPr>
            <p:nvPr/>
          </p:nvCxnSpPr>
          <p:spPr bwMode="auto">
            <a:xfrm flipH="1">
              <a:off x="6635433" y="2014538"/>
              <a:ext cx="672871" cy="373062"/>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cxnSp>
          <p:nvCxnSpPr>
            <p:cNvPr id="54318" name="直接箭头连接符 7"/>
            <p:cNvCxnSpPr>
              <a:cxnSpLocks noChangeShapeType="1"/>
            </p:cNvCxnSpPr>
            <p:nvPr/>
          </p:nvCxnSpPr>
          <p:spPr bwMode="auto">
            <a:xfrm flipH="1" flipV="1">
              <a:off x="6635433" y="2563812"/>
              <a:ext cx="672871" cy="9526"/>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cxnSp>
          <p:nvCxnSpPr>
            <p:cNvPr id="54319" name="直接箭头连接符 9"/>
            <p:cNvCxnSpPr>
              <a:cxnSpLocks noChangeShapeType="1"/>
              <a:stCxn id="54316" idx="1"/>
            </p:cNvCxnSpPr>
            <p:nvPr/>
          </p:nvCxnSpPr>
          <p:spPr bwMode="auto">
            <a:xfrm flipH="1" flipV="1">
              <a:off x="6635433" y="2776538"/>
              <a:ext cx="672871" cy="395486"/>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sp>
          <p:nvSpPr>
            <p:cNvPr id="54320" name="矩形 13"/>
            <p:cNvSpPr>
              <a:spLocks noChangeArrowheads="1"/>
            </p:cNvSpPr>
            <p:nvPr/>
          </p:nvSpPr>
          <p:spPr bwMode="auto">
            <a:xfrm>
              <a:off x="6497502" y="1811338"/>
              <a:ext cx="8066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anose="02020603050405020304" pitchFamily="18" charset="0"/>
                  <a:cs typeface="Times New Roman" panose="02020603050405020304" pitchFamily="18" charset="0"/>
                </a:rPr>
                <a:t>0.4211</a:t>
              </a:r>
              <a:endParaRPr lang="en-US" altLang="zh-CN" b="1">
                <a:latin typeface="Times New Roman" panose="02020603050405020304" pitchFamily="18" charset="0"/>
                <a:cs typeface="Times New Roman" panose="02020603050405020304" pitchFamily="18" charset="0"/>
              </a:endParaRPr>
            </a:p>
          </p:txBody>
        </p:sp>
        <p:sp>
          <p:nvSpPr>
            <p:cNvPr id="54321" name="矩形 13"/>
            <p:cNvSpPr>
              <a:spLocks noChangeArrowheads="1"/>
            </p:cNvSpPr>
            <p:nvPr/>
          </p:nvSpPr>
          <p:spPr bwMode="auto">
            <a:xfrm>
              <a:off x="6640672" y="2265110"/>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anose="02020603050405020304" pitchFamily="18" charset="0"/>
                  <a:cs typeface="Times New Roman" panose="02020603050405020304" pitchFamily="18" charset="0"/>
                </a:rPr>
                <a:t>0.9822</a:t>
              </a:r>
              <a:endParaRPr lang="en-US" altLang="zh-CN" b="1">
                <a:latin typeface="Times New Roman" panose="02020603050405020304" pitchFamily="18" charset="0"/>
                <a:cs typeface="Times New Roman" panose="02020603050405020304" pitchFamily="18" charset="0"/>
              </a:endParaRPr>
            </a:p>
          </p:txBody>
        </p:sp>
        <p:sp>
          <p:nvSpPr>
            <p:cNvPr id="54322" name="矩形 13"/>
            <p:cNvSpPr>
              <a:spLocks noChangeArrowheads="1"/>
            </p:cNvSpPr>
            <p:nvPr/>
          </p:nvSpPr>
          <p:spPr bwMode="auto">
            <a:xfrm>
              <a:off x="6484743" y="2913564"/>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anose="02020603050405020304" pitchFamily="18" charset="0"/>
                  <a:cs typeface="Times New Roman" panose="02020603050405020304" pitchFamily="18" charset="0"/>
                </a:rPr>
                <a:t>0.5145</a:t>
              </a:r>
              <a:endParaRPr lang="en-US" altLang="zh-CN" b="1">
                <a:latin typeface="Times New Roman" panose="02020603050405020304" pitchFamily="18" charset="0"/>
                <a:cs typeface="Times New Roman" panose="02020603050405020304" pitchFamily="18" charset="0"/>
              </a:endParaRPr>
            </a:p>
          </p:txBody>
        </p:sp>
      </p:grpSp>
      <p:sp>
        <p:nvSpPr>
          <p:cNvPr id="54276" name="矩形 13"/>
          <p:cNvSpPr>
            <a:spLocks noChangeArrowheads="1"/>
          </p:cNvSpPr>
          <p:nvPr/>
        </p:nvSpPr>
        <p:spPr bwMode="auto">
          <a:xfrm>
            <a:off x="2420637" y="1265564"/>
            <a:ext cx="555625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70000"/>
              </a:lnSpc>
              <a:spcBef>
                <a:spcPct val="50000"/>
              </a:spcBef>
            </a:pPr>
            <a:r>
              <a:rPr lang="en-US" altLang="zh-TW" dirty="0">
                <a:solidFill>
                  <a:srgbClr val="000099"/>
                </a:solidFill>
                <a:ea typeface="MingLiU-ExtB" panose="02020500000000000000" charset="-120"/>
              </a:rPr>
              <a:t>Proportion of variance extracted</a:t>
            </a:r>
            <a:endParaRPr lang="en-US" altLang="zh-TW" dirty="0">
              <a:solidFill>
                <a:srgbClr val="000099"/>
              </a:solidFill>
              <a:ea typeface="MingLiU-ExtB" panose="02020500000000000000" charset="-120"/>
            </a:endParaRPr>
          </a:p>
          <a:p>
            <a:pPr>
              <a:lnSpc>
                <a:spcPct val="70000"/>
              </a:lnSpc>
              <a:spcBef>
                <a:spcPct val="50000"/>
              </a:spcBef>
            </a:pPr>
            <a:r>
              <a:rPr lang="en-US" altLang="zh-TW" dirty="0">
                <a:solidFill>
                  <a:srgbClr val="000099"/>
                </a:solidFill>
                <a:ea typeface="MingLiU-ExtB" panose="02020500000000000000" charset="-120"/>
              </a:rPr>
              <a:t>by X </a:t>
            </a:r>
            <a:r>
              <a:rPr lang="en-US" altLang="zh-TW" dirty="0" err="1">
                <a:solidFill>
                  <a:srgbClr val="000099"/>
                </a:solidFill>
                <a:ea typeface="MingLiU-ExtB" panose="02020500000000000000" charset="-120"/>
              </a:rPr>
              <a:t>pv</a:t>
            </a:r>
            <a:r>
              <a:rPr lang="en-US" altLang="zh-TW" dirty="0">
                <a:solidFill>
                  <a:srgbClr val="000099"/>
                </a:solidFill>
                <a:ea typeface="MingLiU-ExtB" panose="02020500000000000000" charset="-120"/>
              </a:rPr>
              <a:t>= (0.9866</a:t>
            </a:r>
            <a:r>
              <a:rPr lang="en-US" altLang="zh-TW" baseline="30000" dirty="0">
                <a:solidFill>
                  <a:srgbClr val="000099"/>
                </a:solidFill>
                <a:ea typeface="MingLiU-ExtB" panose="02020500000000000000" charset="-120"/>
              </a:rPr>
              <a:t>2</a:t>
            </a:r>
            <a:r>
              <a:rPr lang="en-US" altLang="zh-TW" dirty="0">
                <a:solidFill>
                  <a:srgbClr val="000099"/>
                </a:solidFill>
                <a:ea typeface="MingLiU-ExtB" panose="02020500000000000000" charset="-120"/>
              </a:rPr>
              <a:t>+0.8872</a:t>
            </a:r>
            <a:r>
              <a:rPr lang="en-US" altLang="zh-TW" baseline="30000" dirty="0">
                <a:solidFill>
                  <a:srgbClr val="000099"/>
                </a:solidFill>
                <a:ea typeface="MingLiU-ExtB" panose="02020500000000000000" charset="-120"/>
              </a:rPr>
              <a:t>2</a:t>
            </a:r>
            <a:r>
              <a:rPr lang="en-US" altLang="zh-TW" dirty="0">
                <a:solidFill>
                  <a:srgbClr val="000099"/>
                </a:solidFill>
                <a:ea typeface="MingLiU-ExtB" panose="02020500000000000000" charset="-120"/>
              </a:rPr>
              <a:t>)/2=0.8803</a:t>
            </a:r>
            <a:endParaRPr lang="en-US" altLang="zh-TW" dirty="0">
              <a:solidFill>
                <a:srgbClr val="000099"/>
              </a:solidFill>
              <a:ea typeface="MingLiU-ExtB" panose="02020500000000000000" charset="-120"/>
            </a:endParaRPr>
          </a:p>
          <a:p>
            <a:pPr>
              <a:lnSpc>
                <a:spcPct val="70000"/>
              </a:lnSpc>
              <a:spcBef>
                <a:spcPct val="50000"/>
              </a:spcBef>
            </a:pPr>
            <a:r>
              <a:rPr lang="en-US" altLang="zh-TW" dirty="0">
                <a:solidFill>
                  <a:srgbClr val="000099"/>
                </a:solidFill>
                <a:ea typeface="MingLiU-ExtB" panose="02020500000000000000" charset="-120"/>
              </a:rPr>
              <a:t>by Y </a:t>
            </a:r>
            <a:r>
              <a:rPr lang="en-US" altLang="zh-TW" dirty="0" err="1">
                <a:solidFill>
                  <a:srgbClr val="000099"/>
                </a:solidFill>
                <a:ea typeface="MingLiU-ExtB" panose="02020500000000000000" charset="-120"/>
              </a:rPr>
              <a:t>pv</a:t>
            </a:r>
            <a:r>
              <a:rPr lang="en-US" altLang="zh-TW" dirty="0">
                <a:solidFill>
                  <a:srgbClr val="000099"/>
                </a:solidFill>
                <a:ea typeface="MingLiU-ExtB" panose="02020500000000000000" charset="-120"/>
              </a:rPr>
              <a:t>=(0.4211</a:t>
            </a:r>
            <a:r>
              <a:rPr lang="en-US" altLang="zh-TW" baseline="30000" dirty="0">
                <a:solidFill>
                  <a:srgbClr val="000099"/>
                </a:solidFill>
                <a:ea typeface="MingLiU-ExtB" panose="02020500000000000000" charset="-120"/>
              </a:rPr>
              <a:t>2</a:t>
            </a:r>
            <a:r>
              <a:rPr lang="en-US" altLang="zh-TW" dirty="0">
                <a:solidFill>
                  <a:srgbClr val="000099"/>
                </a:solidFill>
                <a:ea typeface="MingLiU-ExtB" panose="02020500000000000000" charset="-120"/>
              </a:rPr>
              <a:t>+0.9822</a:t>
            </a:r>
            <a:r>
              <a:rPr lang="en-US" altLang="zh-TW" baseline="30000" dirty="0">
                <a:solidFill>
                  <a:srgbClr val="000099"/>
                </a:solidFill>
                <a:ea typeface="MingLiU-ExtB" panose="02020500000000000000" charset="-120"/>
              </a:rPr>
              <a:t>2</a:t>
            </a:r>
            <a:r>
              <a:rPr lang="en-US" altLang="zh-TW" dirty="0">
                <a:solidFill>
                  <a:srgbClr val="000099"/>
                </a:solidFill>
                <a:ea typeface="MingLiU-ExtB" panose="02020500000000000000" charset="-120"/>
              </a:rPr>
              <a:t>+0.5145</a:t>
            </a:r>
            <a:r>
              <a:rPr lang="en-US" altLang="zh-TW" baseline="30000" dirty="0">
                <a:solidFill>
                  <a:srgbClr val="000099"/>
                </a:solidFill>
                <a:ea typeface="MingLiU-ExtB" panose="02020500000000000000" charset="-120"/>
              </a:rPr>
              <a:t>2</a:t>
            </a:r>
            <a:r>
              <a:rPr lang="en-US" altLang="zh-TW" dirty="0">
                <a:solidFill>
                  <a:srgbClr val="000099"/>
                </a:solidFill>
                <a:ea typeface="MingLiU-ExtB" panose="02020500000000000000" charset="-120"/>
              </a:rPr>
              <a:t>)/3=0.4689</a:t>
            </a:r>
            <a:endParaRPr lang="en-US" altLang="zh-TW" dirty="0">
              <a:solidFill>
                <a:srgbClr val="000099"/>
              </a:solidFill>
              <a:ea typeface="MingLiU-ExtB" panose="02020500000000000000" charset="-120"/>
            </a:endParaRPr>
          </a:p>
        </p:txBody>
      </p:sp>
      <p:sp>
        <p:nvSpPr>
          <p:cNvPr id="54277" name="Oval 9"/>
          <p:cNvSpPr>
            <a:spLocks noChangeArrowheads="1"/>
          </p:cNvSpPr>
          <p:nvPr/>
        </p:nvSpPr>
        <p:spPr bwMode="auto">
          <a:xfrm>
            <a:off x="5287963" y="1479550"/>
            <a:ext cx="900112" cy="431800"/>
          </a:xfrm>
          <a:prstGeom prst="ellipse">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4278" name="组合 34"/>
          <p:cNvGrpSpPr/>
          <p:nvPr/>
        </p:nvGrpSpPr>
        <p:grpSpPr bwMode="auto">
          <a:xfrm>
            <a:off x="336550" y="5038725"/>
            <a:ext cx="8064500" cy="1565275"/>
            <a:chOff x="395288" y="1811338"/>
            <a:chExt cx="8065144" cy="1563886"/>
          </a:xfrm>
        </p:grpSpPr>
        <p:sp>
          <p:nvSpPr>
            <p:cNvPr id="54281" name="椭圆 4"/>
            <p:cNvSpPr>
              <a:spLocks noChangeArrowheads="1"/>
            </p:cNvSpPr>
            <p:nvPr/>
          </p:nvSpPr>
          <p:spPr bwMode="auto">
            <a:xfrm>
              <a:off x="2209800" y="2217922"/>
              <a:ext cx="1119505" cy="863600"/>
            </a:xfrm>
            <a:prstGeom prst="ellipse">
              <a:avLst/>
            </a:prstGeom>
            <a:noFill/>
            <a:ln w="9525"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282" name="TextBox 5"/>
            <p:cNvSpPr txBox="1">
              <a:spLocks noChangeArrowheads="1"/>
            </p:cNvSpPr>
            <p:nvPr/>
          </p:nvSpPr>
          <p:spPr bwMode="auto">
            <a:xfrm>
              <a:off x="2131020" y="2370336"/>
              <a:ext cx="125698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lgn="ctr"/>
              <a:r>
                <a:rPr lang="zh-CN" altLang="en-US" sz="1800"/>
                <a:t>消费模式</a:t>
              </a:r>
              <a:r>
                <a:rPr lang="en-US" altLang="zh-CN" sz="2000" b="1">
                  <a:latin typeface="Times New Roman" panose="02020603050405020304" pitchFamily="18" charset="0"/>
                  <a:cs typeface="Times New Roman" panose="02020603050405020304" pitchFamily="18" charset="0"/>
                </a:rPr>
                <a:t>U</a:t>
              </a:r>
              <a:r>
                <a:rPr lang="en-US" altLang="zh-CN" sz="1800" b="1" baseline="-25000">
                  <a:latin typeface="Times New Roman" panose="02020603050405020304" pitchFamily="18" charset="0"/>
                  <a:cs typeface="Times New Roman" panose="02020603050405020304" pitchFamily="18" charset="0"/>
                </a:rPr>
                <a:t>2</a:t>
              </a:r>
              <a:endParaRPr lang="zh-CN" altLang="en-US" sz="1800" b="1" baseline="-25000">
                <a:latin typeface="Times New Roman" panose="02020603050405020304" pitchFamily="18" charset="0"/>
                <a:cs typeface="Times New Roman" panose="02020603050405020304" pitchFamily="18" charset="0"/>
              </a:endParaRPr>
            </a:p>
          </p:txBody>
        </p:sp>
        <p:sp>
          <p:nvSpPr>
            <p:cNvPr id="54283" name="椭圆 6"/>
            <p:cNvSpPr>
              <a:spLocks noChangeArrowheads="1"/>
            </p:cNvSpPr>
            <p:nvPr/>
          </p:nvSpPr>
          <p:spPr bwMode="auto">
            <a:xfrm>
              <a:off x="5468620" y="2139950"/>
              <a:ext cx="1166813" cy="865188"/>
            </a:xfrm>
            <a:prstGeom prst="ellipse">
              <a:avLst/>
            </a:prstGeom>
            <a:noFill/>
            <a:ln w="9525"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284" name="TextBox 7"/>
            <p:cNvSpPr txBox="1">
              <a:spLocks noChangeArrowheads="1"/>
            </p:cNvSpPr>
            <p:nvPr/>
          </p:nvSpPr>
          <p:spPr bwMode="auto">
            <a:xfrm>
              <a:off x="5487391" y="2280920"/>
              <a:ext cx="110799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lgn="ctr"/>
              <a:r>
                <a:rPr lang="zh-CN" altLang="en-US" sz="1800"/>
                <a:t>家庭特征</a:t>
              </a:r>
              <a:endParaRPr lang="en-US" altLang="zh-CN" sz="1800"/>
            </a:p>
            <a:p>
              <a:pPr algn="ctr"/>
              <a:r>
                <a:rPr lang="en-US" altLang="zh-CN" sz="2000" b="1">
                  <a:latin typeface="Times New Roman" panose="02020603050405020304" pitchFamily="18" charset="0"/>
                  <a:cs typeface="Times New Roman" panose="02020603050405020304" pitchFamily="18" charset="0"/>
                </a:rPr>
                <a:t>V</a:t>
              </a:r>
              <a:r>
                <a:rPr lang="en-US" altLang="zh-CN" sz="1800" b="1" baseline="-25000">
                  <a:latin typeface="Times New Roman" panose="02020603050405020304" pitchFamily="18" charset="0"/>
                  <a:cs typeface="Times New Roman" panose="02020603050405020304" pitchFamily="18" charset="0"/>
                </a:rPr>
                <a:t>2</a:t>
              </a:r>
              <a:endParaRPr lang="zh-CN" altLang="en-US" sz="1800" b="1" baseline="-25000">
                <a:latin typeface="Times New Roman" panose="02020603050405020304" pitchFamily="18" charset="0"/>
                <a:cs typeface="Times New Roman" panose="02020603050405020304" pitchFamily="18" charset="0"/>
              </a:endParaRPr>
            </a:p>
          </p:txBody>
        </p:sp>
        <p:cxnSp>
          <p:nvCxnSpPr>
            <p:cNvPr id="54285" name="直接箭头连接符 9"/>
            <p:cNvCxnSpPr>
              <a:cxnSpLocks noChangeShapeType="1"/>
            </p:cNvCxnSpPr>
            <p:nvPr/>
          </p:nvCxnSpPr>
          <p:spPr bwMode="auto">
            <a:xfrm>
              <a:off x="3347601" y="2563812"/>
              <a:ext cx="2087562" cy="794"/>
            </a:xfrm>
            <a:prstGeom prst="straightConnector1">
              <a:avLst/>
            </a:prstGeom>
            <a:noFill/>
            <a:ln w="9525" algn="ctr">
              <a:solidFill>
                <a:schemeClr val="tx1"/>
              </a:solidFill>
              <a:miter lim="800000"/>
              <a:headEnd type="arrow" w="med" len="med"/>
              <a:tailEnd type="arrow" w="med" len="med"/>
            </a:ln>
            <a:extLst>
              <a:ext uri="{909E8E84-426E-40DD-AFC4-6F175D3DCCD1}">
                <a14:hiddenFill xmlns:a14="http://schemas.microsoft.com/office/drawing/2010/main">
                  <a:noFill/>
                </a14:hiddenFill>
              </a:ext>
            </a:extLst>
          </p:spPr>
        </p:cxnSp>
        <p:sp>
          <p:nvSpPr>
            <p:cNvPr id="54286" name="TextBox 10"/>
            <p:cNvSpPr txBox="1">
              <a:spLocks noChangeArrowheads="1"/>
            </p:cNvSpPr>
            <p:nvPr/>
          </p:nvSpPr>
          <p:spPr bwMode="auto">
            <a:xfrm>
              <a:off x="4123373" y="2139950"/>
              <a:ext cx="5886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lang="en-US" altLang="zh-CN" sz="1800" b="1">
                  <a:latin typeface="Times New Roman" panose="02020603050405020304" pitchFamily="18" charset="0"/>
                  <a:cs typeface="Times New Roman" panose="02020603050405020304" pitchFamily="18" charset="0"/>
                </a:rPr>
                <a:t>0.19</a:t>
              </a:r>
              <a:endParaRPr lang="zh-CN" altLang="en-US" sz="1800" b="1">
                <a:latin typeface="Times New Roman" panose="02020603050405020304" pitchFamily="18" charset="0"/>
                <a:cs typeface="Times New Roman" panose="02020603050405020304" pitchFamily="18" charset="0"/>
              </a:endParaRPr>
            </a:p>
          </p:txBody>
        </p:sp>
        <p:sp>
          <p:nvSpPr>
            <p:cNvPr id="54287" name="Rectangle 13"/>
            <p:cNvSpPr>
              <a:spLocks noChangeArrowheads="1"/>
            </p:cNvSpPr>
            <p:nvPr/>
          </p:nvSpPr>
          <p:spPr bwMode="auto">
            <a:xfrm>
              <a:off x="395288" y="1895660"/>
              <a:ext cx="976312"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anose="020B0604030504040204" pitchFamily="34" charset="0"/>
                </a:rPr>
                <a:t>外出就餐</a:t>
              </a:r>
              <a:endParaRPr kumimoji="1" lang="en-US" altLang="zh-CN" sz="1400">
                <a:latin typeface="Verdana" panose="020B0604030504040204" pitchFamily="34" charset="0"/>
              </a:endParaRPr>
            </a:p>
          </p:txBody>
        </p:sp>
        <p:sp>
          <p:nvSpPr>
            <p:cNvPr id="54288" name="Rectangle 13"/>
            <p:cNvSpPr>
              <a:spLocks noChangeArrowheads="1"/>
            </p:cNvSpPr>
            <p:nvPr/>
          </p:nvSpPr>
          <p:spPr bwMode="auto">
            <a:xfrm>
              <a:off x="395288" y="2703697"/>
              <a:ext cx="976312"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anose="020B0604030504040204" pitchFamily="34" charset="0"/>
                </a:rPr>
                <a:t>外出看电影</a:t>
              </a:r>
              <a:endParaRPr kumimoji="1" lang="en-US" altLang="zh-CN" sz="1400">
                <a:latin typeface="Verdana" panose="020B0604030504040204" pitchFamily="34" charset="0"/>
              </a:endParaRPr>
            </a:p>
          </p:txBody>
        </p:sp>
        <p:sp>
          <p:nvSpPr>
            <p:cNvPr id="54289" name="矩形 13"/>
            <p:cNvSpPr>
              <a:spLocks noChangeArrowheads="1"/>
            </p:cNvSpPr>
            <p:nvPr/>
          </p:nvSpPr>
          <p:spPr bwMode="auto">
            <a:xfrm>
              <a:off x="1692275" y="1895660"/>
              <a:ext cx="8963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anose="02020603050405020304" pitchFamily="18" charset="0"/>
                  <a:cs typeface="Times New Roman" panose="02020603050405020304" pitchFamily="18" charset="0"/>
                </a:rPr>
                <a:t>-0.1632</a:t>
              </a:r>
              <a:endParaRPr lang="en-US" altLang="zh-CN" b="1">
                <a:latin typeface="Times New Roman" panose="02020603050405020304" pitchFamily="18" charset="0"/>
                <a:cs typeface="Times New Roman" panose="02020603050405020304" pitchFamily="18" charset="0"/>
              </a:endParaRPr>
            </a:p>
          </p:txBody>
        </p:sp>
        <p:sp>
          <p:nvSpPr>
            <p:cNvPr id="54290" name="矩形 14"/>
            <p:cNvSpPr>
              <a:spLocks noChangeArrowheads="1"/>
            </p:cNvSpPr>
            <p:nvPr/>
          </p:nvSpPr>
          <p:spPr bwMode="auto">
            <a:xfrm>
              <a:off x="1589088" y="2891022"/>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anose="02020603050405020304" pitchFamily="18" charset="0"/>
                  <a:cs typeface="Times New Roman" panose="02020603050405020304" pitchFamily="18" charset="0"/>
                </a:rPr>
                <a:t>0.4614</a:t>
              </a:r>
              <a:endParaRPr lang="en-US" altLang="zh-CN" b="1">
                <a:latin typeface="Times New Roman" panose="02020603050405020304" pitchFamily="18" charset="0"/>
                <a:cs typeface="Times New Roman" panose="02020603050405020304" pitchFamily="18" charset="0"/>
              </a:endParaRPr>
            </a:p>
          </p:txBody>
        </p:sp>
        <p:cxnSp>
          <p:nvCxnSpPr>
            <p:cNvPr id="54291" name="直接箭头连接符 16"/>
            <p:cNvCxnSpPr>
              <a:cxnSpLocks noChangeShapeType="1"/>
            </p:cNvCxnSpPr>
            <p:nvPr/>
          </p:nvCxnSpPr>
          <p:spPr bwMode="auto">
            <a:xfrm>
              <a:off x="1476375" y="2098860"/>
              <a:ext cx="733425" cy="311150"/>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cxnSp>
          <p:nvCxnSpPr>
            <p:cNvPr id="54292" name="直接箭头连接符 18"/>
            <p:cNvCxnSpPr>
              <a:cxnSpLocks noChangeShapeType="1"/>
              <a:endCxn id="54281" idx="2"/>
            </p:cNvCxnSpPr>
            <p:nvPr/>
          </p:nvCxnSpPr>
          <p:spPr bwMode="auto">
            <a:xfrm flipV="1">
              <a:off x="1476375" y="2649722"/>
              <a:ext cx="733425" cy="257176"/>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sp>
          <p:nvSpPr>
            <p:cNvPr id="54293" name="Rectangle 13"/>
            <p:cNvSpPr>
              <a:spLocks noChangeArrowheads="1"/>
            </p:cNvSpPr>
            <p:nvPr/>
          </p:nvSpPr>
          <p:spPr bwMode="auto">
            <a:xfrm>
              <a:off x="7308304" y="1811338"/>
              <a:ext cx="1152128"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anose="020B0604030504040204" pitchFamily="34" charset="0"/>
                </a:rPr>
                <a:t>户主年龄</a:t>
              </a:r>
              <a:endParaRPr kumimoji="1" lang="en-US" altLang="zh-CN" sz="1400">
                <a:latin typeface="Verdana" panose="020B0604030504040204" pitchFamily="34" charset="0"/>
              </a:endParaRPr>
            </a:p>
          </p:txBody>
        </p:sp>
        <p:sp>
          <p:nvSpPr>
            <p:cNvPr id="54294" name="Rectangle 13"/>
            <p:cNvSpPr>
              <a:spLocks noChangeArrowheads="1"/>
            </p:cNvSpPr>
            <p:nvPr/>
          </p:nvSpPr>
          <p:spPr bwMode="auto">
            <a:xfrm>
              <a:off x="7308304" y="2370138"/>
              <a:ext cx="1152128"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anose="020B0604030504040204" pitchFamily="34" charset="0"/>
                </a:rPr>
                <a:t>家庭年收入</a:t>
              </a:r>
              <a:endParaRPr kumimoji="1" lang="en-US" altLang="zh-CN" sz="1400">
                <a:latin typeface="Verdana" panose="020B0604030504040204" pitchFamily="34" charset="0"/>
              </a:endParaRPr>
            </a:p>
          </p:txBody>
        </p:sp>
        <p:sp>
          <p:nvSpPr>
            <p:cNvPr id="54295" name="Rectangle 13"/>
            <p:cNvSpPr>
              <a:spLocks noChangeArrowheads="1"/>
            </p:cNvSpPr>
            <p:nvPr/>
          </p:nvSpPr>
          <p:spPr bwMode="auto">
            <a:xfrm>
              <a:off x="7308304" y="2968824"/>
              <a:ext cx="1152128"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anose="020B0604030504040204" pitchFamily="34" charset="0"/>
                </a:rPr>
                <a:t>户主教育程度</a:t>
              </a:r>
              <a:endParaRPr kumimoji="1" lang="en-US" altLang="zh-CN" sz="1400">
                <a:latin typeface="Verdana" panose="020B0604030504040204" pitchFamily="34" charset="0"/>
              </a:endParaRPr>
            </a:p>
          </p:txBody>
        </p:sp>
        <p:cxnSp>
          <p:nvCxnSpPr>
            <p:cNvPr id="54296" name="直接箭头连接符 50"/>
            <p:cNvCxnSpPr>
              <a:cxnSpLocks noChangeShapeType="1"/>
              <a:stCxn id="54293" idx="1"/>
            </p:cNvCxnSpPr>
            <p:nvPr/>
          </p:nvCxnSpPr>
          <p:spPr bwMode="auto">
            <a:xfrm flipH="1">
              <a:off x="6635433" y="2014538"/>
              <a:ext cx="672871" cy="373062"/>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cxnSp>
          <p:nvCxnSpPr>
            <p:cNvPr id="54297" name="直接箭头连接符 51"/>
            <p:cNvCxnSpPr>
              <a:cxnSpLocks noChangeShapeType="1"/>
            </p:cNvCxnSpPr>
            <p:nvPr/>
          </p:nvCxnSpPr>
          <p:spPr bwMode="auto">
            <a:xfrm flipH="1" flipV="1">
              <a:off x="6635433" y="2563812"/>
              <a:ext cx="672871" cy="9526"/>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cxnSp>
          <p:nvCxnSpPr>
            <p:cNvPr id="54298" name="直接箭头连接符 52"/>
            <p:cNvCxnSpPr>
              <a:cxnSpLocks noChangeShapeType="1"/>
              <a:stCxn id="54295" idx="1"/>
            </p:cNvCxnSpPr>
            <p:nvPr/>
          </p:nvCxnSpPr>
          <p:spPr bwMode="auto">
            <a:xfrm flipH="1" flipV="1">
              <a:off x="6635433" y="2776538"/>
              <a:ext cx="672871" cy="395486"/>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sp>
          <p:nvSpPr>
            <p:cNvPr id="54299" name="矩形 13"/>
            <p:cNvSpPr>
              <a:spLocks noChangeArrowheads="1"/>
            </p:cNvSpPr>
            <p:nvPr/>
          </p:nvSpPr>
          <p:spPr bwMode="auto">
            <a:xfrm>
              <a:off x="6497502" y="1811338"/>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anose="02020603050405020304" pitchFamily="18" charset="0"/>
                  <a:cs typeface="Times New Roman" panose="02020603050405020304" pitchFamily="18" charset="0"/>
                </a:rPr>
                <a:t>0.8464</a:t>
              </a:r>
              <a:endParaRPr lang="en-US" altLang="zh-CN" b="1">
                <a:latin typeface="Times New Roman" panose="02020603050405020304" pitchFamily="18" charset="0"/>
                <a:cs typeface="Times New Roman" panose="02020603050405020304" pitchFamily="18" charset="0"/>
              </a:endParaRPr>
            </a:p>
          </p:txBody>
        </p:sp>
        <p:sp>
          <p:nvSpPr>
            <p:cNvPr id="54300" name="矩形 13"/>
            <p:cNvSpPr>
              <a:spLocks noChangeArrowheads="1"/>
            </p:cNvSpPr>
            <p:nvPr/>
          </p:nvSpPr>
          <p:spPr bwMode="auto">
            <a:xfrm>
              <a:off x="6640672" y="2265110"/>
              <a:ext cx="8836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anose="02020603050405020304" pitchFamily="18" charset="0"/>
                  <a:cs typeface="Times New Roman" panose="02020603050405020304" pitchFamily="18" charset="0"/>
                </a:rPr>
                <a:t>-0.1101</a:t>
              </a:r>
              <a:endParaRPr lang="en-US" altLang="zh-CN" b="1">
                <a:latin typeface="Times New Roman" panose="02020603050405020304" pitchFamily="18" charset="0"/>
                <a:cs typeface="Times New Roman" panose="02020603050405020304" pitchFamily="18" charset="0"/>
              </a:endParaRPr>
            </a:p>
          </p:txBody>
        </p:sp>
        <p:sp>
          <p:nvSpPr>
            <p:cNvPr id="54301" name="矩形 13"/>
            <p:cNvSpPr>
              <a:spLocks noChangeArrowheads="1"/>
            </p:cNvSpPr>
            <p:nvPr/>
          </p:nvSpPr>
          <p:spPr bwMode="auto">
            <a:xfrm>
              <a:off x="6484743" y="2913564"/>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anose="02020603050405020304" pitchFamily="18" charset="0"/>
                  <a:cs typeface="Times New Roman" panose="02020603050405020304" pitchFamily="18" charset="0"/>
                </a:rPr>
                <a:t>0.3013</a:t>
              </a:r>
              <a:endParaRPr lang="en-US" altLang="zh-CN" b="1">
                <a:latin typeface="Times New Roman" panose="02020603050405020304" pitchFamily="18" charset="0"/>
                <a:cs typeface="Times New Roman" panose="02020603050405020304" pitchFamily="18" charset="0"/>
              </a:endParaRPr>
            </a:p>
          </p:txBody>
        </p:sp>
      </p:grpSp>
      <p:sp>
        <p:nvSpPr>
          <p:cNvPr id="54279" name="矩形 56"/>
          <p:cNvSpPr>
            <a:spLocks noChangeArrowheads="1"/>
          </p:cNvSpPr>
          <p:nvPr/>
        </p:nvSpPr>
        <p:spPr bwMode="auto">
          <a:xfrm>
            <a:off x="2268782" y="4000566"/>
            <a:ext cx="555625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70000"/>
              </a:lnSpc>
              <a:spcBef>
                <a:spcPct val="50000"/>
              </a:spcBef>
            </a:pPr>
            <a:r>
              <a:rPr lang="en-US" altLang="zh-TW" dirty="0">
                <a:solidFill>
                  <a:srgbClr val="000099"/>
                </a:solidFill>
                <a:ea typeface="MingLiU-ExtB" panose="02020500000000000000" charset="-120"/>
              </a:rPr>
              <a:t>Proportion of variance extracted</a:t>
            </a:r>
            <a:endParaRPr lang="en-US" altLang="zh-TW" dirty="0">
              <a:solidFill>
                <a:srgbClr val="000099"/>
              </a:solidFill>
              <a:ea typeface="MingLiU-ExtB" panose="02020500000000000000" charset="-120"/>
            </a:endParaRPr>
          </a:p>
          <a:p>
            <a:pPr>
              <a:lnSpc>
                <a:spcPct val="70000"/>
              </a:lnSpc>
              <a:spcBef>
                <a:spcPct val="50000"/>
              </a:spcBef>
            </a:pPr>
            <a:r>
              <a:rPr lang="en-US" altLang="zh-TW" dirty="0">
                <a:solidFill>
                  <a:srgbClr val="000099"/>
                </a:solidFill>
                <a:ea typeface="MingLiU-ExtB" panose="02020500000000000000" charset="-120"/>
              </a:rPr>
              <a:t>by X </a:t>
            </a:r>
            <a:r>
              <a:rPr lang="en-US" altLang="zh-TW" dirty="0" err="1">
                <a:solidFill>
                  <a:srgbClr val="000099"/>
                </a:solidFill>
                <a:ea typeface="MingLiU-ExtB" panose="02020500000000000000" charset="-120"/>
              </a:rPr>
              <a:t>pv</a:t>
            </a:r>
            <a:r>
              <a:rPr lang="en-US" altLang="zh-TW" dirty="0">
                <a:solidFill>
                  <a:srgbClr val="000099"/>
                </a:solidFill>
                <a:ea typeface="MingLiU-ExtB" panose="02020500000000000000" charset="-120"/>
              </a:rPr>
              <a:t>=  (-0.1632</a:t>
            </a:r>
            <a:r>
              <a:rPr lang="en-US" altLang="zh-TW" baseline="30000" dirty="0">
                <a:solidFill>
                  <a:srgbClr val="000099"/>
                </a:solidFill>
                <a:ea typeface="MingLiU-ExtB" panose="02020500000000000000" charset="-120"/>
              </a:rPr>
              <a:t>2</a:t>
            </a:r>
            <a:r>
              <a:rPr lang="en-US" altLang="zh-TW" dirty="0">
                <a:solidFill>
                  <a:srgbClr val="000099"/>
                </a:solidFill>
                <a:ea typeface="MingLiU-ExtB" panose="02020500000000000000" charset="-120"/>
              </a:rPr>
              <a:t>+0.4614</a:t>
            </a:r>
            <a:r>
              <a:rPr lang="en-US" altLang="zh-TW" baseline="30000" dirty="0">
                <a:solidFill>
                  <a:srgbClr val="000099"/>
                </a:solidFill>
                <a:ea typeface="MingLiU-ExtB" panose="02020500000000000000" charset="-120"/>
              </a:rPr>
              <a:t>2</a:t>
            </a:r>
            <a:r>
              <a:rPr lang="en-US" altLang="zh-TW" dirty="0">
                <a:solidFill>
                  <a:srgbClr val="000099"/>
                </a:solidFill>
                <a:ea typeface="MingLiU-ExtB" panose="02020500000000000000" charset="-120"/>
              </a:rPr>
              <a:t>)/2=0.1197</a:t>
            </a:r>
            <a:endParaRPr lang="en-US" altLang="zh-TW" dirty="0">
              <a:solidFill>
                <a:srgbClr val="000099"/>
              </a:solidFill>
              <a:ea typeface="MingLiU-ExtB" panose="02020500000000000000" charset="-120"/>
            </a:endParaRPr>
          </a:p>
          <a:p>
            <a:pPr>
              <a:lnSpc>
                <a:spcPct val="70000"/>
              </a:lnSpc>
              <a:spcBef>
                <a:spcPct val="50000"/>
              </a:spcBef>
            </a:pPr>
            <a:r>
              <a:rPr lang="en-US" altLang="zh-TW" dirty="0">
                <a:solidFill>
                  <a:srgbClr val="000099"/>
                </a:solidFill>
                <a:ea typeface="MingLiU-ExtB" panose="02020500000000000000" charset="-120"/>
              </a:rPr>
              <a:t>by Y </a:t>
            </a:r>
            <a:r>
              <a:rPr lang="en-US" altLang="zh-TW" dirty="0" err="1">
                <a:solidFill>
                  <a:srgbClr val="000099"/>
                </a:solidFill>
                <a:ea typeface="MingLiU-ExtB" panose="02020500000000000000" charset="-120"/>
              </a:rPr>
              <a:t>pv</a:t>
            </a:r>
            <a:r>
              <a:rPr lang="en-US" altLang="zh-TW" dirty="0">
                <a:solidFill>
                  <a:srgbClr val="000099"/>
                </a:solidFill>
                <a:ea typeface="MingLiU-ExtB" panose="02020500000000000000" charset="-120"/>
              </a:rPr>
              <a:t>=(0.8464</a:t>
            </a:r>
            <a:r>
              <a:rPr lang="en-US" altLang="zh-TW" baseline="30000" dirty="0">
                <a:solidFill>
                  <a:srgbClr val="000099"/>
                </a:solidFill>
                <a:ea typeface="MingLiU-ExtB" panose="02020500000000000000" charset="-120"/>
              </a:rPr>
              <a:t>2</a:t>
            </a:r>
            <a:r>
              <a:rPr lang="en-US" altLang="zh-TW" dirty="0">
                <a:solidFill>
                  <a:srgbClr val="000099"/>
                </a:solidFill>
                <a:ea typeface="MingLiU-ExtB" panose="02020500000000000000" charset="-120"/>
              </a:rPr>
              <a:t>+(-0.1101)</a:t>
            </a:r>
            <a:r>
              <a:rPr lang="en-US" altLang="zh-TW" baseline="30000" dirty="0">
                <a:solidFill>
                  <a:srgbClr val="000099"/>
                </a:solidFill>
                <a:ea typeface="MingLiU-ExtB" panose="02020500000000000000" charset="-120"/>
              </a:rPr>
              <a:t>2</a:t>
            </a:r>
            <a:r>
              <a:rPr lang="en-US" altLang="zh-TW" dirty="0">
                <a:solidFill>
                  <a:srgbClr val="000099"/>
                </a:solidFill>
                <a:ea typeface="MingLiU-ExtB" panose="02020500000000000000" charset="-120"/>
              </a:rPr>
              <a:t>+0.3013</a:t>
            </a:r>
            <a:r>
              <a:rPr lang="en-US" altLang="zh-TW" baseline="30000" dirty="0">
                <a:solidFill>
                  <a:srgbClr val="000099"/>
                </a:solidFill>
                <a:ea typeface="MingLiU-ExtB" panose="02020500000000000000" charset="-120"/>
              </a:rPr>
              <a:t>2</a:t>
            </a:r>
            <a:r>
              <a:rPr lang="en-US" altLang="zh-TW" dirty="0">
                <a:solidFill>
                  <a:srgbClr val="000099"/>
                </a:solidFill>
                <a:ea typeface="MingLiU-ExtB" panose="02020500000000000000" charset="-120"/>
              </a:rPr>
              <a:t>)/3=0.2731</a:t>
            </a:r>
            <a:endParaRPr lang="en-US" altLang="zh-TW" dirty="0">
              <a:solidFill>
                <a:srgbClr val="000099"/>
              </a:solidFill>
              <a:ea typeface="MingLiU-ExtB" panose="02020500000000000000" charset="-120"/>
            </a:endParaRPr>
          </a:p>
        </p:txBody>
      </p:sp>
      <p:sp>
        <p:nvSpPr>
          <p:cNvPr id="54280" name="Oval 9"/>
          <p:cNvSpPr>
            <a:spLocks noChangeArrowheads="1"/>
          </p:cNvSpPr>
          <p:nvPr/>
        </p:nvSpPr>
        <p:spPr bwMode="auto">
          <a:xfrm>
            <a:off x="5294313" y="4206875"/>
            <a:ext cx="865187" cy="431800"/>
          </a:xfrm>
          <a:prstGeom prst="ellipse">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9575" y="1341438"/>
            <a:ext cx="8712200" cy="4498975"/>
          </a:xfrm>
        </p:spPr>
        <p:txBody>
          <a:bodyPr/>
          <a:lstStyle/>
          <a:p>
            <a:pPr>
              <a:lnSpc>
                <a:spcPct val="150000"/>
              </a:lnSpc>
              <a:defRPr/>
            </a:pPr>
            <a:r>
              <a:rPr lang="zh-CN" altLang="en-US" dirty="0"/>
              <a:t>典型相关分析</a:t>
            </a:r>
            <a:r>
              <a:rPr lang="zh-CN" altLang="en-US" kern="1200" dirty="0">
                <a:latin typeface="Times New Roman" panose="02020603050405020304" pitchFamily="18" charset="0"/>
                <a:cs typeface="Times New Roman" panose="02020603050405020304" pitchFamily="18" charset="0"/>
              </a:rPr>
              <a:t>（</a:t>
            </a:r>
            <a:r>
              <a:rPr lang="en-US" altLang="zh-CN" kern="1200" dirty="0">
                <a:latin typeface="Times New Roman" panose="02020603050405020304" pitchFamily="18" charset="0"/>
                <a:cs typeface="Times New Roman" panose="02020603050405020304" pitchFamily="18" charset="0"/>
              </a:rPr>
              <a:t>Canonical Correlation</a:t>
            </a:r>
            <a:r>
              <a:rPr lang="zh-CN" altLang="en-US" kern="1200" dirty="0">
                <a:latin typeface="Times New Roman" panose="02020603050405020304" pitchFamily="18" charset="0"/>
                <a:cs typeface="Times New Roman" panose="02020603050405020304" pitchFamily="18" charset="0"/>
              </a:rPr>
              <a:t>）是研究</a:t>
            </a:r>
            <a:r>
              <a:rPr lang="zh-CN" altLang="en-US" dirty="0"/>
              <a:t>两组变量之间相关关系的一种多元统计方法。它能够揭示两组变量之间的内在联系。</a:t>
            </a:r>
            <a:endParaRPr lang="en-US" altLang="zh-CN" dirty="0"/>
          </a:p>
          <a:p>
            <a:pPr>
              <a:defRPr/>
            </a:pPr>
            <a:endParaRPr lang="zh-CN" altLang="en-US" dirty="0"/>
          </a:p>
          <a:p>
            <a:pPr>
              <a:defRPr/>
            </a:pPr>
            <a:endParaRPr lang="zh-CN" altLang="en-US" dirty="0"/>
          </a:p>
        </p:txBody>
      </p:sp>
      <p:sp>
        <p:nvSpPr>
          <p:cNvPr id="9219"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D440059E-97E6-458D-89AD-AAE9A969D96A}" type="slidenum">
              <a:rPr lang="en-US" altLang="zh-CN" sz="1400" smtClean="0"/>
            </a:fld>
            <a:endParaRPr lang="en-US" altLang="zh-CN"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90408C77-E731-4B33-B93A-762308E9A682}" type="slidenum">
              <a:rPr lang="en-US" altLang="zh-CN" sz="1400" smtClean="0"/>
            </a:fld>
            <a:endParaRPr lang="en-US" altLang="zh-CN" sz="1400"/>
          </a:p>
        </p:txBody>
      </p:sp>
      <p:sp>
        <p:nvSpPr>
          <p:cNvPr id="55299" name="Rectangle 2"/>
          <p:cNvSpPr>
            <a:spLocks noGrp="1" noRot="1" noChangeArrowheads="1"/>
          </p:cNvSpPr>
          <p:nvPr>
            <p:ph type="title"/>
          </p:nvPr>
        </p:nvSpPr>
        <p:spPr>
          <a:xfrm>
            <a:off x="250825" y="404813"/>
            <a:ext cx="8540750" cy="677862"/>
          </a:xfrm>
        </p:spPr>
        <p:txBody>
          <a:bodyPr/>
          <a:lstStyle/>
          <a:p>
            <a:pPr eaLnBrk="1" hangingPunct="1"/>
            <a:r>
              <a:rPr lang="zh-CN" altLang="en-US" sz="3200"/>
              <a:t>五、样本典型相关系数</a:t>
            </a:r>
            <a:endParaRPr lang="zh-CN" altLang="en-US" sz="3200"/>
          </a:p>
        </p:txBody>
      </p:sp>
      <p:sp>
        <p:nvSpPr>
          <p:cNvPr id="55300" name="Rectangle 3"/>
          <p:cNvSpPr>
            <a:spLocks noGrp="1" noRot="1" noChangeArrowheads="1"/>
          </p:cNvSpPr>
          <p:nvPr>
            <p:ph type="body" idx="1"/>
          </p:nvPr>
        </p:nvSpPr>
        <p:spPr>
          <a:xfrm>
            <a:off x="179388" y="1484313"/>
            <a:ext cx="8650287" cy="4608512"/>
          </a:xfrm>
        </p:spPr>
        <p:txBody>
          <a:bodyPr/>
          <a:lstStyle/>
          <a:p>
            <a:pPr eaLnBrk="1" hangingPunct="1">
              <a:lnSpc>
                <a:spcPct val="130000"/>
              </a:lnSpc>
              <a:buFont typeface="Wingdings" panose="05000000000000000000" charset="0"/>
              <a:buNone/>
            </a:pPr>
            <a:r>
              <a:rPr lang="en-US" altLang="zh-CN" sz="2800"/>
              <a:t>         </a:t>
            </a:r>
            <a:r>
              <a:rPr lang="zh-CN" altLang="en-US" sz="2800"/>
              <a:t>在实际应用中，总体的协方差矩阵常常是未知的，类似于其他的统计分析方法，需要从总体中抽出一个样本，根据样本对总体的协方差或相关系数矩阵进行估计，然后利用估计得到的协方差或相关系数矩阵进行分析。</a:t>
            </a:r>
            <a:endParaRPr lang="zh-CN" altLang="en-US" sz="2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C62335F5-80CD-4189-B1F8-E8D2341A2781}" type="slidenum">
              <a:rPr lang="en-US" altLang="zh-CN" sz="1400" smtClean="0"/>
            </a:fld>
            <a:endParaRPr lang="en-US" altLang="zh-CN" sz="1400"/>
          </a:p>
        </p:txBody>
      </p:sp>
      <p:sp>
        <p:nvSpPr>
          <p:cNvPr id="56323" name="Rectangle 3"/>
          <p:cNvSpPr>
            <a:spLocks noGrp="1" noRot="1" noChangeArrowheads="1"/>
          </p:cNvSpPr>
          <p:nvPr>
            <p:ph type="body" sz="half" idx="1"/>
          </p:nvPr>
        </p:nvSpPr>
        <p:spPr>
          <a:xfrm>
            <a:off x="179388" y="404813"/>
            <a:ext cx="8569325" cy="4498975"/>
          </a:xfrm>
        </p:spPr>
        <p:txBody>
          <a:bodyPr/>
          <a:lstStyle/>
          <a:p>
            <a:pPr eaLnBrk="1" hangingPunct="1">
              <a:lnSpc>
                <a:spcPct val="130000"/>
              </a:lnSpc>
              <a:buFont typeface="Wingdings" panose="05000000000000000000" charset="0"/>
              <a:buNone/>
            </a:pPr>
            <a:r>
              <a:rPr lang="en-US" altLang="zh-CN" sz="2400"/>
              <a:t>     </a:t>
            </a:r>
            <a:r>
              <a:rPr lang="en-US" altLang="zh-CN" sz="2800"/>
              <a:t>1</a:t>
            </a:r>
            <a:r>
              <a:rPr lang="zh-CN" altLang="en-US" sz="2800"/>
              <a:t>、假设有</a:t>
            </a:r>
            <a:r>
              <a:rPr lang="en-US" altLang="zh-CN" sz="2800"/>
              <a:t>X</a:t>
            </a:r>
            <a:r>
              <a:rPr lang="zh-CN" altLang="en-US" sz="2800"/>
              <a:t>组和</a:t>
            </a:r>
            <a:r>
              <a:rPr lang="en-US" altLang="zh-CN" sz="2800"/>
              <a:t>Y</a:t>
            </a:r>
            <a:r>
              <a:rPr lang="zh-CN" altLang="en-US" sz="2800"/>
              <a:t>组变量，样本容量为</a:t>
            </a:r>
            <a:r>
              <a:rPr lang="en-US" altLang="zh-CN" sz="2800"/>
              <a:t>n</a:t>
            </a:r>
            <a:r>
              <a:rPr lang="zh-CN" altLang="en-US" sz="2800"/>
              <a:t>。假设</a:t>
            </a:r>
            <a:r>
              <a:rPr lang="en-US" altLang="zh-CN" sz="2800"/>
              <a:t>( X</a:t>
            </a:r>
            <a:r>
              <a:rPr lang="en-US" altLang="zh-CN" sz="2800" baseline="-25000"/>
              <a:t>1</a:t>
            </a:r>
            <a:r>
              <a:rPr lang="en-US" altLang="zh-CN" sz="2800"/>
              <a:t>, Y</a:t>
            </a:r>
            <a:r>
              <a:rPr lang="en-US" altLang="zh-CN" sz="2800" baseline="-25000"/>
              <a:t>1</a:t>
            </a:r>
            <a:r>
              <a:rPr lang="en-US" altLang="zh-CN" sz="2800"/>
              <a:t>), ( X</a:t>
            </a:r>
            <a:r>
              <a:rPr lang="en-US" altLang="zh-CN" sz="2800" baseline="-25000"/>
              <a:t>2</a:t>
            </a:r>
            <a:r>
              <a:rPr lang="en-US" altLang="zh-CN" sz="2800"/>
              <a:t>, Y</a:t>
            </a:r>
            <a:r>
              <a:rPr lang="en-US" altLang="zh-CN" sz="2800" baseline="-25000"/>
              <a:t>2</a:t>
            </a:r>
            <a:r>
              <a:rPr lang="en-US" altLang="zh-CN" sz="2800"/>
              <a:t>),…, ( X</a:t>
            </a:r>
            <a:r>
              <a:rPr lang="en-US" altLang="zh-CN" sz="2800" baseline="-25000"/>
              <a:t>n</a:t>
            </a:r>
            <a:r>
              <a:rPr lang="en-US" altLang="zh-CN" sz="2800"/>
              <a:t>, Y</a:t>
            </a:r>
            <a:r>
              <a:rPr lang="en-US" altLang="zh-CN" sz="2800" baseline="-25000"/>
              <a:t>n</a:t>
            </a:r>
            <a:r>
              <a:rPr lang="en-US" altLang="zh-CN" sz="2800"/>
              <a:t>)</a:t>
            </a:r>
            <a:r>
              <a:rPr lang="zh-CN" altLang="en-US" sz="2800"/>
              <a:t>，观测值矩阵为：</a:t>
            </a:r>
            <a:endParaRPr lang="zh-CN" altLang="en-US" sz="2800"/>
          </a:p>
        </p:txBody>
      </p:sp>
      <p:graphicFrame>
        <p:nvGraphicFramePr>
          <p:cNvPr id="56324" name="Object 5"/>
          <p:cNvGraphicFramePr>
            <a:graphicFrameLocks noChangeAspect="1"/>
          </p:cNvGraphicFramePr>
          <p:nvPr/>
        </p:nvGraphicFramePr>
        <p:xfrm>
          <a:off x="1403350" y="1844675"/>
          <a:ext cx="4608513" cy="3355975"/>
        </p:xfrm>
        <a:graphic>
          <a:graphicData uri="http://schemas.openxmlformats.org/presentationml/2006/ole">
            <mc:AlternateContent xmlns:mc="http://schemas.openxmlformats.org/markup-compatibility/2006">
              <mc:Choice xmlns:v="urn:schemas-microsoft-com:vml" Requires="v">
                <p:oleObj spid="_x0000_s31756" name="公式" r:id="rId1" imgW="1917700" imgH="1397000" progId="Equation.3">
                  <p:embed/>
                </p:oleObj>
              </mc:Choice>
              <mc:Fallback>
                <p:oleObj name="公式" r:id="rId1" imgW="1917700" imgH="13970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844675"/>
                        <a:ext cx="4608513" cy="335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5" name="Object 6"/>
          <p:cNvGraphicFramePr>
            <a:graphicFrameLocks noGrp="1" noChangeAspect="1"/>
          </p:cNvGraphicFramePr>
          <p:nvPr>
            <p:ph sz="half" idx="2"/>
          </p:nvPr>
        </p:nvGraphicFramePr>
        <p:xfrm>
          <a:off x="1214438" y="5429250"/>
          <a:ext cx="4564062" cy="1090613"/>
        </p:xfrm>
        <a:graphic>
          <a:graphicData uri="http://schemas.openxmlformats.org/presentationml/2006/ole">
            <mc:AlternateContent xmlns:mc="http://schemas.openxmlformats.org/markup-compatibility/2006">
              <mc:Choice xmlns:v="urn:schemas-microsoft-com:vml" Requires="v">
                <p:oleObj spid="_x0000_s31757" name="公式" r:id="rId3" imgW="2019300" imgH="482600" progId="Equation.3">
                  <p:embed/>
                </p:oleObj>
              </mc:Choice>
              <mc:Fallback>
                <p:oleObj name="公式" r:id="rId3" imgW="2019300" imgH="482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5429250"/>
                        <a:ext cx="4564062"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F3C5D6D0-7975-4AD3-A1FA-A77C72B6C307}" type="slidenum">
              <a:rPr lang="en-US" altLang="zh-CN" sz="1400" smtClean="0"/>
            </a:fld>
            <a:endParaRPr lang="en-US" altLang="zh-CN" sz="1400"/>
          </a:p>
        </p:txBody>
      </p:sp>
      <p:sp>
        <p:nvSpPr>
          <p:cNvPr id="57347" name="Rectangle 3"/>
          <p:cNvSpPr>
            <a:spLocks noGrp="1" noRot="1" noChangeArrowheads="1"/>
          </p:cNvSpPr>
          <p:nvPr>
            <p:ph type="body" idx="1"/>
          </p:nvPr>
        </p:nvSpPr>
        <p:spPr>
          <a:xfrm>
            <a:off x="0" y="685800"/>
            <a:ext cx="8955088" cy="5446713"/>
          </a:xfrm>
        </p:spPr>
        <p:txBody>
          <a:bodyPr/>
          <a:lstStyle/>
          <a:p>
            <a:pPr eaLnBrk="1" hangingPunct="1">
              <a:lnSpc>
                <a:spcPct val="130000"/>
              </a:lnSpc>
              <a:buFont typeface="Wingdings" panose="05000000000000000000" charset="0"/>
              <a:buNone/>
            </a:pPr>
            <a:r>
              <a:rPr lang="en-US" altLang="zh-CN" sz="2800" dirty="0"/>
              <a:t>    2</a:t>
            </a:r>
            <a:r>
              <a:rPr lang="zh-CN" altLang="en-US" sz="2800" dirty="0"/>
              <a:t>、计算特征根和特征向量</a:t>
            </a:r>
            <a:endParaRPr lang="zh-CN" altLang="en-US" sz="2800" dirty="0"/>
          </a:p>
          <a:p>
            <a:pPr eaLnBrk="1" hangingPunct="1">
              <a:lnSpc>
                <a:spcPct val="130000"/>
              </a:lnSpc>
              <a:buFont typeface="Wingdings" panose="05000000000000000000" charset="0"/>
              <a:buNone/>
            </a:pPr>
            <a:endParaRPr lang="zh-CN" altLang="en-US" sz="2800" dirty="0"/>
          </a:p>
          <a:p>
            <a:pPr eaLnBrk="1" hangingPunct="1">
              <a:lnSpc>
                <a:spcPct val="130000"/>
              </a:lnSpc>
              <a:buFont typeface="Wingdings" panose="05000000000000000000" charset="0"/>
              <a:buNone/>
            </a:pPr>
            <a:r>
              <a:rPr lang="zh-CN" altLang="en-US" sz="2800" dirty="0"/>
              <a:t>        求</a:t>
            </a:r>
            <a:r>
              <a:rPr lang="en-US" altLang="zh-CN" sz="2800" dirty="0"/>
              <a:t>M</a:t>
            </a:r>
            <a:r>
              <a:rPr lang="en-US" altLang="zh-CN" sz="2800" baseline="-25000" dirty="0"/>
              <a:t>1</a:t>
            </a:r>
            <a:r>
              <a:rPr lang="zh-CN" altLang="en-US" sz="2800" dirty="0"/>
              <a:t>和</a:t>
            </a:r>
            <a:r>
              <a:rPr lang="zh-CN" altLang="en-US" sz="2800" baseline="-25000" dirty="0"/>
              <a:t> </a:t>
            </a:r>
            <a:r>
              <a:rPr lang="en-US" altLang="zh-CN" sz="2800" dirty="0"/>
              <a:t>M</a:t>
            </a:r>
            <a:r>
              <a:rPr lang="en-US" altLang="zh-CN" sz="2800" baseline="-25000" dirty="0"/>
              <a:t>2</a:t>
            </a:r>
            <a:r>
              <a:rPr lang="zh-CN" altLang="en-US" sz="2800" dirty="0"/>
              <a:t>的特征根                           ，对应的特征向量                                   。则特征向量构成典型变量的系数，特征根为典型变量相关系数的平方。</a:t>
            </a:r>
            <a:endParaRPr lang="zh-CN" altLang="en-US" sz="2800" dirty="0"/>
          </a:p>
        </p:txBody>
      </p:sp>
      <p:graphicFrame>
        <p:nvGraphicFramePr>
          <p:cNvPr id="57348" name="Object 4"/>
          <p:cNvGraphicFramePr>
            <a:graphicFrameLocks noChangeAspect="1"/>
          </p:cNvGraphicFramePr>
          <p:nvPr/>
        </p:nvGraphicFramePr>
        <p:xfrm>
          <a:off x="611188" y="1412875"/>
          <a:ext cx="3311525" cy="569913"/>
        </p:xfrm>
        <a:graphic>
          <a:graphicData uri="http://schemas.openxmlformats.org/presentationml/2006/ole">
            <mc:AlternateContent xmlns:mc="http://schemas.openxmlformats.org/markup-compatibility/2006">
              <mc:Choice xmlns:v="urn:schemas-microsoft-com:vml" Requires="v">
                <p:oleObj spid="_x0000_s32790" name="公式" r:id="rId1" imgW="1548765" imgH="266700" progId="Equation.3">
                  <p:embed/>
                </p:oleObj>
              </mc:Choice>
              <mc:Fallback>
                <p:oleObj name="公式" r:id="rId1" imgW="1548765" imgH="2667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12875"/>
                        <a:ext cx="3311525"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9" name="Object 5"/>
          <p:cNvGraphicFramePr>
            <a:graphicFrameLocks noChangeAspect="1"/>
          </p:cNvGraphicFramePr>
          <p:nvPr/>
        </p:nvGraphicFramePr>
        <p:xfrm>
          <a:off x="4648200" y="1447800"/>
          <a:ext cx="3365500" cy="508000"/>
        </p:xfrm>
        <a:graphic>
          <a:graphicData uri="http://schemas.openxmlformats.org/presentationml/2006/ole">
            <mc:AlternateContent xmlns:mc="http://schemas.openxmlformats.org/markup-compatibility/2006">
              <mc:Choice xmlns:v="urn:schemas-microsoft-com:vml" Requires="v">
                <p:oleObj spid="_x0000_s32791" name="Equation" r:id="rId3" imgW="3365500" imgH="508000" progId="Equation.3">
                  <p:embed/>
                </p:oleObj>
              </mc:Choice>
              <mc:Fallback>
                <p:oleObj name="Equation" r:id="rId3" imgW="3365500" imgH="508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447800"/>
                        <a:ext cx="33655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0" name="Object 6"/>
          <p:cNvGraphicFramePr>
            <a:graphicFrameLocks noChangeAspect="1"/>
          </p:cNvGraphicFramePr>
          <p:nvPr/>
        </p:nvGraphicFramePr>
        <p:xfrm>
          <a:off x="3765679" y="2049624"/>
          <a:ext cx="2184400" cy="457200"/>
        </p:xfrm>
        <a:graphic>
          <a:graphicData uri="http://schemas.openxmlformats.org/presentationml/2006/ole">
            <mc:AlternateContent xmlns:mc="http://schemas.openxmlformats.org/markup-compatibility/2006">
              <mc:Choice xmlns:v="urn:schemas-microsoft-com:vml" Requires="v">
                <p:oleObj spid="_x0000_s32792" name="公式" r:id="rId5" imgW="2184400" imgH="457200" progId="Equation.3">
                  <p:embed/>
                </p:oleObj>
              </mc:Choice>
              <mc:Fallback>
                <p:oleObj name="公式" r:id="rId5" imgW="2184400" imgH="457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5679" y="2049624"/>
                        <a:ext cx="218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1" name="Object 7"/>
          <p:cNvGraphicFramePr>
            <a:graphicFrameLocks noChangeAspect="1"/>
          </p:cNvGraphicFramePr>
          <p:nvPr/>
        </p:nvGraphicFramePr>
        <p:xfrm>
          <a:off x="827088" y="2708275"/>
          <a:ext cx="2616200" cy="406400"/>
        </p:xfrm>
        <a:graphic>
          <a:graphicData uri="http://schemas.openxmlformats.org/presentationml/2006/ole">
            <mc:AlternateContent xmlns:mc="http://schemas.openxmlformats.org/markup-compatibility/2006">
              <mc:Choice xmlns:v="urn:schemas-microsoft-com:vml" Requires="v">
                <p:oleObj spid="_x0000_s32793" name="Equation" r:id="rId7" imgW="2616200" imgH="406400" progId="Equation.3">
                  <p:embed/>
                </p:oleObj>
              </mc:Choice>
              <mc:Fallback>
                <p:oleObj name="Equation" r:id="rId7" imgW="2616200" imgH="4064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2708275"/>
                        <a:ext cx="2616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EAFEAA90-7362-41A0-99C8-5C771EFD50FF}" type="slidenum">
              <a:rPr lang="en-US" altLang="zh-CN" sz="1400" smtClean="0"/>
            </a:fld>
            <a:endParaRPr lang="en-US" altLang="zh-CN" sz="1400"/>
          </a:p>
        </p:txBody>
      </p:sp>
      <p:sp>
        <p:nvSpPr>
          <p:cNvPr id="58371" name="Rectangle 2"/>
          <p:cNvSpPr>
            <a:spLocks noGrp="1" noRot="1" noChangeArrowheads="1"/>
          </p:cNvSpPr>
          <p:nvPr>
            <p:ph type="title"/>
          </p:nvPr>
        </p:nvSpPr>
        <p:spPr>
          <a:xfrm>
            <a:off x="914400" y="381000"/>
            <a:ext cx="7793038" cy="601663"/>
          </a:xfrm>
        </p:spPr>
        <p:txBody>
          <a:bodyPr/>
          <a:lstStyle/>
          <a:p>
            <a:pPr eaLnBrk="1" hangingPunct="1"/>
            <a:r>
              <a:rPr lang="zh-CN" altLang="en-US" sz="3200"/>
              <a:t>职业满意度典型相关分析</a:t>
            </a:r>
            <a:endParaRPr lang="zh-CN" altLang="en-US" sz="3200"/>
          </a:p>
        </p:txBody>
      </p:sp>
      <p:sp>
        <p:nvSpPr>
          <p:cNvPr id="58372" name="Rectangle 3"/>
          <p:cNvSpPr>
            <a:spLocks noGrp="1" noRot="1" noChangeArrowheads="1"/>
          </p:cNvSpPr>
          <p:nvPr>
            <p:ph type="body" idx="1"/>
          </p:nvPr>
        </p:nvSpPr>
        <p:spPr>
          <a:xfrm>
            <a:off x="228600" y="1066800"/>
            <a:ext cx="8574088" cy="5334000"/>
          </a:xfrm>
        </p:spPr>
        <p:txBody>
          <a:bodyPr/>
          <a:lstStyle/>
          <a:p>
            <a:pPr eaLnBrk="1" hangingPunct="1">
              <a:lnSpc>
                <a:spcPct val="90000"/>
              </a:lnSpc>
              <a:buFont typeface="Wingdings" panose="05000000000000000000" charset="0"/>
              <a:buNone/>
            </a:pPr>
            <a:r>
              <a:rPr lang="en-US" altLang="zh-CN" sz="2800" dirty="0"/>
              <a:t>      </a:t>
            </a:r>
            <a:r>
              <a:rPr lang="zh-CN" altLang="en-US" sz="2800" dirty="0"/>
              <a:t>某调查公司从一个大型零售公司随机调查了</a:t>
            </a:r>
            <a:r>
              <a:rPr lang="en-US" altLang="zh-CN" sz="2800" dirty="0"/>
              <a:t>784</a:t>
            </a:r>
            <a:r>
              <a:rPr lang="zh-CN" altLang="en-US" sz="2800" dirty="0"/>
              <a:t>人，测量了</a:t>
            </a:r>
            <a:r>
              <a:rPr lang="en-US" altLang="zh-CN" sz="2800" dirty="0"/>
              <a:t>5</a:t>
            </a:r>
            <a:r>
              <a:rPr lang="zh-CN" altLang="en-US" sz="2800" dirty="0"/>
              <a:t>个职业特性指标和</a:t>
            </a:r>
            <a:r>
              <a:rPr lang="en-US" altLang="zh-CN" sz="2800" dirty="0"/>
              <a:t>7</a:t>
            </a:r>
            <a:r>
              <a:rPr lang="zh-CN" altLang="en-US" sz="2800" dirty="0"/>
              <a:t>个职业满意度变量。讨论两组指标之间是否相联系。</a:t>
            </a:r>
            <a:endParaRPr lang="zh-CN" altLang="en-US" sz="2800" dirty="0"/>
          </a:p>
          <a:p>
            <a:pPr eaLnBrk="1" hangingPunct="1">
              <a:lnSpc>
                <a:spcPct val="90000"/>
              </a:lnSpc>
              <a:buFont typeface="Wingdings" panose="05000000000000000000" charset="0"/>
              <a:buNone/>
            </a:pPr>
            <a:r>
              <a:rPr lang="en-US" altLang="zh-CN" sz="2800" dirty="0"/>
              <a:t>X</a:t>
            </a:r>
            <a:r>
              <a:rPr lang="zh-CN" altLang="en-US" sz="2800" dirty="0"/>
              <a:t>组：                          </a:t>
            </a:r>
            <a:r>
              <a:rPr lang="en-US" altLang="zh-CN" sz="2800" dirty="0"/>
              <a:t>Y</a:t>
            </a:r>
            <a:r>
              <a:rPr lang="zh-CN" altLang="en-US" sz="2800" dirty="0"/>
              <a:t>组：</a:t>
            </a:r>
            <a:endParaRPr lang="zh-CN" altLang="en-US" sz="2800" dirty="0"/>
          </a:p>
          <a:p>
            <a:pPr eaLnBrk="1" hangingPunct="1">
              <a:lnSpc>
                <a:spcPct val="90000"/>
              </a:lnSpc>
              <a:buFont typeface="Wingdings" panose="05000000000000000000" charset="0"/>
              <a:buNone/>
            </a:pPr>
            <a:r>
              <a:rPr lang="en-US" altLang="zh-CN" sz="2800" dirty="0"/>
              <a:t>X1—</a:t>
            </a:r>
            <a:r>
              <a:rPr lang="zh-CN" altLang="en-US" sz="2800" dirty="0"/>
              <a:t>用户反馈               </a:t>
            </a:r>
            <a:r>
              <a:rPr lang="en-US" altLang="zh-CN" sz="2800" dirty="0"/>
              <a:t>Y1—</a:t>
            </a:r>
            <a:r>
              <a:rPr lang="zh-CN" altLang="en-US" sz="2800" dirty="0"/>
              <a:t>主管满意度</a:t>
            </a:r>
            <a:endParaRPr lang="zh-CN" altLang="en-US" sz="2800" dirty="0"/>
          </a:p>
          <a:p>
            <a:pPr eaLnBrk="1" hangingPunct="1">
              <a:lnSpc>
                <a:spcPct val="90000"/>
              </a:lnSpc>
              <a:buFont typeface="Wingdings" panose="05000000000000000000" charset="0"/>
              <a:buNone/>
            </a:pPr>
            <a:r>
              <a:rPr lang="en-US" altLang="zh-CN" sz="2800" dirty="0"/>
              <a:t>X2—</a:t>
            </a:r>
            <a:r>
              <a:rPr lang="zh-CN" altLang="en-US" sz="2800" dirty="0"/>
              <a:t>任务重要性           </a:t>
            </a:r>
            <a:r>
              <a:rPr lang="en-US" altLang="zh-CN" sz="2800" dirty="0"/>
              <a:t>Y2—</a:t>
            </a:r>
            <a:r>
              <a:rPr lang="zh-CN" altLang="en-US" sz="2800" dirty="0"/>
              <a:t>事业前景满意度</a:t>
            </a:r>
            <a:endParaRPr lang="zh-CN" altLang="en-US" sz="2800" dirty="0"/>
          </a:p>
          <a:p>
            <a:pPr eaLnBrk="1" hangingPunct="1">
              <a:lnSpc>
                <a:spcPct val="90000"/>
              </a:lnSpc>
              <a:buFont typeface="Wingdings" panose="05000000000000000000" charset="0"/>
              <a:buNone/>
            </a:pPr>
            <a:r>
              <a:rPr lang="en-US" altLang="zh-CN" sz="2800" dirty="0"/>
              <a:t>X3—</a:t>
            </a:r>
            <a:r>
              <a:rPr lang="zh-CN" altLang="en-US" sz="2800" dirty="0"/>
              <a:t>任务多样性           </a:t>
            </a:r>
            <a:r>
              <a:rPr lang="en-US" altLang="zh-CN" sz="2800" dirty="0"/>
              <a:t>Y3—</a:t>
            </a:r>
            <a:r>
              <a:rPr lang="zh-CN" altLang="en-US" sz="2800" dirty="0"/>
              <a:t>财政满意度</a:t>
            </a:r>
            <a:endParaRPr lang="zh-CN" altLang="en-US" sz="2800" dirty="0"/>
          </a:p>
          <a:p>
            <a:pPr eaLnBrk="1" hangingPunct="1">
              <a:lnSpc>
                <a:spcPct val="90000"/>
              </a:lnSpc>
              <a:buFont typeface="Wingdings" panose="05000000000000000000" charset="0"/>
              <a:buNone/>
            </a:pPr>
            <a:r>
              <a:rPr lang="en-US" altLang="zh-CN" sz="2800" dirty="0"/>
              <a:t>X4—</a:t>
            </a:r>
            <a:r>
              <a:rPr lang="zh-CN" altLang="en-US" sz="2800" dirty="0"/>
              <a:t>任务特殊性           </a:t>
            </a:r>
            <a:r>
              <a:rPr lang="en-US" altLang="zh-CN" sz="2800" dirty="0"/>
              <a:t>Y4—</a:t>
            </a:r>
            <a:r>
              <a:rPr lang="zh-CN" altLang="en-US" sz="2800" dirty="0"/>
              <a:t>工作强度满意度</a:t>
            </a:r>
            <a:endParaRPr lang="zh-CN" altLang="en-US" sz="2800" dirty="0"/>
          </a:p>
          <a:p>
            <a:pPr eaLnBrk="1" hangingPunct="1">
              <a:lnSpc>
                <a:spcPct val="90000"/>
              </a:lnSpc>
              <a:buFont typeface="Wingdings" panose="05000000000000000000" charset="0"/>
              <a:buNone/>
            </a:pPr>
            <a:r>
              <a:rPr lang="en-US" altLang="zh-CN" sz="2800" dirty="0"/>
              <a:t>X5—</a:t>
            </a:r>
            <a:r>
              <a:rPr lang="zh-CN" altLang="en-US" sz="2800" dirty="0"/>
              <a:t>自主权                    </a:t>
            </a:r>
            <a:r>
              <a:rPr lang="en-US" altLang="zh-CN" sz="2800" dirty="0"/>
              <a:t>Y5—</a:t>
            </a:r>
            <a:r>
              <a:rPr lang="zh-CN" altLang="en-US" sz="2800" dirty="0"/>
              <a:t>公司地位满意度</a:t>
            </a:r>
            <a:endParaRPr lang="zh-CN" altLang="en-US" sz="2800" dirty="0"/>
          </a:p>
          <a:p>
            <a:pPr eaLnBrk="1" hangingPunct="1">
              <a:lnSpc>
                <a:spcPct val="90000"/>
              </a:lnSpc>
              <a:buFont typeface="Wingdings" panose="05000000000000000000" charset="0"/>
              <a:buNone/>
            </a:pPr>
            <a:r>
              <a:rPr lang="zh-CN" altLang="en-US" sz="2800" dirty="0"/>
              <a:t>                                         </a:t>
            </a:r>
            <a:r>
              <a:rPr lang="en-US" altLang="zh-CN" sz="2800" dirty="0"/>
              <a:t>Y6—</a:t>
            </a:r>
            <a:r>
              <a:rPr lang="zh-CN" altLang="en-US" sz="2800" dirty="0"/>
              <a:t>工作满意度 </a:t>
            </a:r>
            <a:endParaRPr lang="zh-CN" altLang="en-US" sz="2800" dirty="0"/>
          </a:p>
          <a:p>
            <a:pPr eaLnBrk="1" hangingPunct="1">
              <a:lnSpc>
                <a:spcPct val="90000"/>
              </a:lnSpc>
              <a:buFont typeface="Wingdings" panose="05000000000000000000" charset="0"/>
              <a:buNone/>
            </a:pPr>
            <a:r>
              <a:rPr lang="zh-CN" altLang="en-US" sz="2800" dirty="0"/>
              <a:t>                                         </a:t>
            </a:r>
            <a:r>
              <a:rPr lang="en-US" altLang="zh-CN" sz="2800" dirty="0"/>
              <a:t>Y7—</a:t>
            </a:r>
            <a:r>
              <a:rPr lang="zh-CN" altLang="en-US" sz="2800" dirty="0"/>
              <a:t>总体满意度</a:t>
            </a:r>
            <a:endParaRPr lang="zh-CN" altLang="en-US" sz="2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7567E236-F27B-4A82-9758-7FD499653B17}" type="slidenum">
              <a:rPr lang="en-US" altLang="zh-CN" sz="1400" smtClean="0"/>
            </a:fld>
            <a:endParaRPr lang="en-US" altLang="zh-CN" sz="1400"/>
          </a:p>
        </p:txBody>
      </p:sp>
      <p:grpSp>
        <p:nvGrpSpPr>
          <p:cNvPr id="59395" name="Group 1021"/>
          <p:cNvGrpSpPr/>
          <p:nvPr/>
        </p:nvGrpSpPr>
        <p:grpSpPr bwMode="auto">
          <a:xfrm>
            <a:off x="0" y="304800"/>
            <a:ext cx="9144000" cy="5738813"/>
            <a:chOff x="-3" y="-3"/>
            <a:chExt cx="4153" cy="4542"/>
          </a:xfrm>
        </p:grpSpPr>
        <p:grpSp>
          <p:nvGrpSpPr>
            <p:cNvPr id="59396" name="Group 1019"/>
            <p:cNvGrpSpPr/>
            <p:nvPr/>
          </p:nvGrpSpPr>
          <p:grpSpPr bwMode="auto">
            <a:xfrm>
              <a:off x="0" y="0"/>
              <a:ext cx="4147" cy="4536"/>
              <a:chOff x="0" y="0"/>
              <a:chExt cx="4147" cy="4536"/>
            </a:xfrm>
          </p:grpSpPr>
          <p:grpSp>
            <p:nvGrpSpPr>
              <p:cNvPr id="59398" name="Group 682"/>
              <p:cNvGrpSpPr/>
              <p:nvPr/>
            </p:nvGrpSpPr>
            <p:grpSpPr bwMode="auto">
              <a:xfrm>
                <a:off x="0" y="0"/>
                <a:ext cx="319" cy="384"/>
                <a:chOff x="0" y="0"/>
                <a:chExt cx="319" cy="384"/>
              </a:xfrm>
            </p:grpSpPr>
            <p:sp>
              <p:nvSpPr>
                <p:cNvPr id="59903" name="Rectangle 512"/>
                <p:cNvSpPr>
                  <a:spLocks noChangeArrowheads="1"/>
                </p:cNvSpPr>
                <p:nvPr/>
              </p:nvSpPr>
              <p:spPr bwMode="auto">
                <a:xfrm>
                  <a:off x="43"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 </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904" name="Rectangle 681"/>
                <p:cNvSpPr>
                  <a:spLocks noChangeArrowheads="1"/>
                </p:cNvSpPr>
                <p:nvPr/>
              </p:nvSpPr>
              <p:spPr bwMode="auto">
                <a:xfrm>
                  <a:off x="0"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399" name="Group 684"/>
              <p:cNvGrpSpPr/>
              <p:nvPr/>
            </p:nvGrpSpPr>
            <p:grpSpPr bwMode="auto">
              <a:xfrm>
                <a:off x="319" y="0"/>
                <a:ext cx="319" cy="384"/>
                <a:chOff x="319" y="0"/>
                <a:chExt cx="319" cy="384"/>
              </a:xfrm>
            </p:grpSpPr>
            <p:sp>
              <p:nvSpPr>
                <p:cNvPr id="59901" name="Rectangle 513"/>
                <p:cNvSpPr>
                  <a:spLocks noChangeArrowheads="1"/>
                </p:cNvSpPr>
                <p:nvPr/>
              </p:nvSpPr>
              <p:spPr bwMode="auto">
                <a:xfrm>
                  <a:off x="362"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X1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902" name="Rectangle 683"/>
                <p:cNvSpPr>
                  <a:spLocks noChangeArrowheads="1"/>
                </p:cNvSpPr>
                <p:nvPr/>
              </p:nvSpPr>
              <p:spPr bwMode="auto">
                <a:xfrm>
                  <a:off x="319"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0" name="Group 686"/>
              <p:cNvGrpSpPr/>
              <p:nvPr/>
            </p:nvGrpSpPr>
            <p:grpSpPr bwMode="auto">
              <a:xfrm>
                <a:off x="638" y="0"/>
                <a:ext cx="319" cy="384"/>
                <a:chOff x="638" y="0"/>
                <a:chExt cx="319" cy="384"/>
              </a:xfrm>
            </p:grpSpPr>
            <p:sp>
              <p:nvSpPr>
                <p:cNvPr id="59899" name="Rectangle 514"/>
                <p:cNvSpPr>
                  <a:spLocks noChangeArrowheads="1"/>
                </p:cNvSpPr>
                <p:nvPr/>
              </p:nvSpPr>
              <p:spPr bwMode="auto">
                <a:xfrm>
                  <a:off x="681"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X2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900" name="Rectangle 685"/>
                <p:cNvSpPr>
                  <a:spLocks noChangeArrowheads="1"/>
                </p:cNvSpPr>
                <p:nvPr/>
              </p:nvSpPr>
              <p:spPr bwMode="auto">
                <a:xfrm>
                  <a:off x="638"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1" name="Group 688"/>
              <p:cNvGrpSpPr/>
              <p:nvPr/>
            </p:nvGrpSpPr>
            <p:grpSpPr bwMode="auto">
              <a:xfrm>
                <a:off x="957" y="0"/>
                <a:ext cx="319" cy="384"/>
                <a:chOff x="957" y="0"/>
                <a:chExt cx="319" cy="384"/>
              </a:xfrm>
            </p:grpSpPr>
            <p:sp>
              <p:nvSpPr>
                <p:cNvPr id="59897" name="Rectangle 515"/>
                <p:cNvSpPr>
                  <a:spLocks noChangeArrowheads="1"/>
                </p:cNvSpPr>
                <p:nvPr/>
              </p:nvSpPr>
              <p:spPr bwMode="auto">
                <a:xfrm>
                  <a:off x="1000"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X3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98" name="Rectangle 687"/>
                <p:cNvSpPr>
                  <a:spLocks noChangeArrowheads="1"/>
                </p:cNvSpPr>
                <p:nvPr/>
              </p:nvSpPr>
              <p:spPr bwMode="auto">
                <a:xfrm>
                  <a:off x="957"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2" name="Group 690"/>
              <p:cNvGrpSpPr/>
              <p:nvPr/>
            </p:nvGrpSpPr>
            <p:grpSpPr bwMode="auto">
              <a:xfrm>
                <a:off x="1276" y="0"/>
                <a:ext cx="319" cy="384"/>
                <a:chOff x="1276" y="0"/>
                <a:chExt cx="319" cy="384"/>
              </a:xfrm>
            </p:grpSpPr>
            <p:sp>
              <p:nvSpPr>
                <p:cNvPr id="59895" name="Rectangle 516"/>
                <p:cNvSpPr>
                  <a:spLocks noChangeArrowheads="1"/>
                </p:cNvSpPr>
                <p:nvPr/>
              </p:nvSpPr>
              <p:spPr bwMode="auto">
                <a:xfrm>
                  <a:off x="1319"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X4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96" name="Rectangle 689"/>
                <p:cNvSpPr>
                  <a:spLocks noChangeArrowheads="1"/>
                </p:cNvSpPr>
                <p:nvPr/>
              </p:nvSpPr>
              <p:spPr bwMode="auto">
                <a:xfrm>
                  <a:off x="1276"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3" name="Group 692"/>
              <p:cNvGrpSpPr/>
              <p:nvPr/>
            </p:nvGrpSpPr>
            <p:grpSpPr bwMode="auto">
              <a:xfrm>
                <a:off x="1595" y="0"/>
                <a:ext cx="319" cy="384"/>
                <a:chOff x="1595" y="0"/>
                <a:chExt cx="319" cy="384"/>
              </a:xfrm>
            </p:grpSpPr>
            <p:sp>
              <p:nvSpPr>
                <p:cNvPr id="59893" name="Rectangle 517"/>
                <p:cNvSpPr>
                  <a:spLocks noChangeArrowheads="1"/>
                </p:cNvSpPr>
                <p:nvPr/>
              </p:nvSpPr>
              <p:spPr bwMode="auto">
                <a:xfrm>
                  <a:off x="1638"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X5</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94" name="Rectangle 691"/>
                <p:cNvSpPr>
                  <a:spLocks noChangeArrowheads="1"/>
                </p:cNvSpPr>
                <p:nvPr/>
              </p:nvSpPr>
              <p:spPr bwMode="auto">
                <a:xfrm>
                  <a:off x="1595"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4" name="Group 694"/>
              <p:cNvGrpSpPr/>
              <p:nvPr/>
            </p:nvGrpSpPr>
            <p:grpSpPr bwMode="auto">
              <a:xfrm>
                <a:off x="1914" y="0"/>
                <a:ext cx="319" cy="384"/>
                <a:chOff x="1914" y="0"/>
                <a:chExt cx="319" cy="384"/>
              </a:xfrm>
            </p:grpSpPr>
            <p:sp>
              <p:nvSpPr>
                <p:cNvPr id="59891" name="Rectangle 518"/>
                <p:cNvSpPr>
                  <a:spLocks noChangeArrowheads="1"/>
                </p:cNvSpPr>
                <p:nvPr/>
              </p:nvSpPr>
              <p:spPr bwMode="auto">
                <a:xfrm>
                  <a:off x="1957"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92" name="Rectangle 693"/>
                <p:cNvSpPr>
                  <a:spLocks noChangeArrowheads="1"/>
                </p:cNvSpPr>
                <p:nvPr/>
              </p:nvSpPr>
              <p:spPr bwMode="auto">
                <a:xfrm>
                  <a:off x="1914"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5" name="Group 696"/>
              <p:cNvGrpSpPr/>
              <p:nvPr/>
            </p:nvGrpSpPr>
            <p:grpSpPr bwMode="auto">
              <a:xfrm>
                <a:off x="2233" y="0"/>
                <a:ext cx="319" cy="384"/>
                <a:chOff x="2233" y="0"/>
                <a:chExt cx="319" cy="384"/>
              </a:xfrm>
            </p:grpSpPr>
            <p:sp>
              <p:nvSpPr>
                <p:cNvPr id="59889" name="Rectangle 519"/>
                <p:cNvSpPr>
                  <a:spLocks noChangeArrowheads="1"/>
                </p:cNvSpPr>
                <p:nvPr/>
              </p:nvSpPr>
              <p:spPr bwMode="auto">
                <a:xfrm>
                  <a:off x="2276"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90" name="Rectangle 695"/>
                <p:cNvSpPr>
                  <a:spLocks noChangeArrowheads="1"/>
                </p:cNvSpPr>
                <p:nvPr/>
              </p:nvSpPr>
              <p:spPr bwMode="auto">
                <a:xfrm>
                  <a:off x="2233"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6" name="Group 698"/>
              <p:cNvGrpSpPr/>
              <p:nvPr/>
            </p:nvGrpSpPr>
            <p:grpSpPr bwMode="auto">
              <a:xfrm>
                <a:off x="2552" y="0"/>
                <a:ext cx="319" cy="384"/>
                <a:chOff x="2552" y="0"/>
                <a:chExt cx="319" cy="384"/>
              </a:xfrm>
            </p:grpSpPr>
            <p:sp>
              <p:nvSpPr>
                <p:cNvPr id="59887" name="Rectangle 520"/>
                <p:cNvSpPr>
                  <a:spLocks noChangeArrowheads="1"/>
                </p:cNvSpPr>
                <p:nvPr/>
              </p:nvSpPr>
              <p:spPr bwMode="auto">
                <a:xfrm>
                  <a:off x="2595"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88" name="Rectangle 697"/>
                <p:cNvSpPr>
                  <a:spLocks noChangeArrowheads="1"/>
                </p:cNvSpPr>
                <p:nvPr/>
              </p:nvSpPr>
              <p:spPr bwMode="auto">
                <a:xfrm>
                  <a:off x="2552"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7" name="Group 700"/>
              <p:cNvGrpSpPr/>
              <p:nvPr/>
            </p:nvGrpSpPr>
            <p:grpSpPr bwMode="auto">
              <a:xfrm>
                <a:off x="2871" y="0"/>
                <a:ext cx="319" cy="384"/>
                <a:chOff x="2871" y="0"/>
                <a:chExt cx="319" cy="384"/>
              </a:xfrm>
            </p:grpSpPr>
            <p:sp>
              <p:nvSpPr>
                <p:cNvPr id="59885" name="Rectangle 521"/>
                <p:cNvSpPr>
                  <a:spLocks noChangeArrowheads="1"/>
                </p:cNvSpPr>
                <p:nvPr/>
              </p:nvSpPr>
              <p:spPr bwMode="auto">
                <a:xfrm>
                  <a:off x="2914"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86" name="Rectangle 699"/>
                <p:cNvSpPr>
                  <a:spLocks noChangeArrowheads="1"/>
                </p:cNvSpPr>
                <p:nvPr/>
              </p:nvSpPr>
              <p:spPr bwMode="auto">
                <a:xfrm>
                  <a:off x="2871"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8" name="Group 702"/>
              <p:cNvGrpSpPr/>
              <p:nvPr/>
            </p:nvGrpSpPr>
            <p:grpSpPr bwMode="auto">
              <a:xfrm>
                <a:off x="3190" y="0"/>
                <a:ext cx="319" cy="384"/>
                <a:chOff x="3190" y="0"/>
                <a:chExt cx="319" cy="384"/>
              </a:xfrm>
            </p:grpSpPr>
            <p:sp>
              <p:nvSpPr>
                <p:cNvPr id="59883" name="Rectangle 522"/>
                <p:cNvSpPr>
                  <a:spLocks noChangeArrowheads="1"/>
                </p:cNvSpPr>
                <p:nvPr/>
              </p:nvSpPr>
              <p:spPr bwMode="auto">
                <a:xfrm>
                  <a:off x="3233"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Y5</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84" name="Rectangle 701"/>
                <p:cNvSpPr>
                  <a:spLocks noChangeArrowheads="1"/>
                </p:cNvSpPr>
                <p:nvPr/>
              </p:nvSpPr>
              <p:spPr bwMode="auto">
                <a:xfrm>
                  <a:off x="3190"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9" name="Group 704"/>
              <p:cNvGrpSpPr/>
              <p:nvPr/>
            </p:nvGrpSpPr>
            <p:grpSpPr bwMode="auto">
              <a:xfrm>
                <a:off x="3509" y="0"/>
                <a:ext cx="319" cy="384"/>
                <a:chOff x="3509" y="0"/>
                <a:chExt cx="319" cy="384"/>
              </a:xfrm>
            </p:grpSpPr>
            <p:sp>
              <p:nvSpPr>
                <p:cNvPr id="59881" name="Rectangle 523"/>
                <p:cNvSpPr>
                  <a:spLocks noChangeArrowheads="1"/>
                </p:cNvSpPr>
                <p:nvPr/>
              </p:nvSpPr>
              <p:spPr bwMode="auto">
                <a:xfrm>
                  <a:off x="3552"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82" name="Rectangle 703"/>
                <p:cNvSpPr>
                  <a:spLocks noChangeArrowheads="1"/>
                </p:cNvSpPr>
                <p:nvPr/>
              </p:nvSpPr>
              <p:spPr bwMode="auto">
                <a:xfrm>
                  <a:off x="3509"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0" name="Group 706"/>
              <p:cNvGrpSpPr/>
              <p:nvPr/>
            </p:nvGrpSpPr>
            <p:grpSpPr bwMode="auto">
              <a:xfrm>
                <a:off x="3828" y="0"/>
                <a:ext cx="319" cy="384"/>
                <a:chOff x="3828" y="0"/>
                <a:chExt cx="319" cy="384"/>
              </a:xfrm>
            </p:grpSpPr>
            <p:sp>
              <p:nvSpPr>
                <p:cNvPr id="59879" name="Rectangle 524"/>
                <p:cNvSpPr>
                  <a:spLocks noChangeArrowheads="1"/>
                </p:cNvSpPr>
                <p:nvPr/>
              </p:nvSpPr>
              <p:spPr bwMode="auto">
                <a:xfrm>
                  <a:off x="3871"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80" name="Rectangle 705"/>
                <p:cNvSpPr>
                  <a:spLocks noChangeArrowheads="1"/>
                </p:cNvSpPr>
                <p:nvPr/>
              </p:nvSpPr>
              <p:spPr bwMode="auto">
                <a:xfrm>
                  <a:off x="3828" y="0"/>
                  <a:ext cx="31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1" name="Group 708"/>
              <p:cNvGrpSpPr/>
              <p:nvPr/>
            </p:nvGrpSpPr>
            <p:grpSpPr bwMode="auto">
              <a:xfrm>
                <a:off x="0" y="384"/>
                <a:ext cx="319" cy="346"/>
                <a:chOff x="0" y="384"/>
                <a:chExt cx="319" cy="346"/>
              </a:xfrm>
            </p:grpSpPr>
            <p:sp>
              <p:nvSpPr>
                <p:cNvPr id="59877" name="Rectangle 525"/>
                <p:cNvSpPr>
                  <a:spLocks noChangeArrowheads="1"/>
                </p:cNvSpPr>
                <p:nvPr/>
              </p:nvSpPr>
              <p:spPr bwMode="auto">
                <a:xfrm>
                  <a:off x="43"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X1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78" name="Rectangle 707"/>
                <p:cNvSpPr>
                  <a:spLocks noChangeArrowheads="1"/>
                </p:cNvSpPr>
                <p:nvPr/>
              </p:nvSpPr>
              <p:spPr bwMode="auto">
                <a:xfrm>
                  <a:off x="0"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2" name="Group 710"/>
              <p:cNvGrpSpPr/>
              <p:nvPr/>
            </p:nvGrpSpPr>
            <p:grpSpPr bwMode="auto">
              <a:xfrm>
                <a:off x="319" y="384"/>
                <a:ext cx="319" cy="346"/>
                <a:chOff x="319" y="384"/>
                <a:chExt cx="319" cy="346"/>
              </a:xfrm>
            </p:grpSpPr>
            <p:sp>
              <p:nvSpPr>
                <p:cNvPr id="59875" name="Rectangle 526"/>
                <p:cNvSpPr>
                  <a:spLocks noChangeArrowheads="1"/>
                </p:cNvSpPr>
                <p:nvPr/>
              </p:nvSpPr>
              <p:spPr bwMode="auto">
                <a:xfrm>
                  <a:off x="362"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76" name="Rectangle 709"/>
                <p:cNvSpPr>
                  <a:spLocks noChangeArrowheads="1"/>
                </p:cNvSpPr>
                <p:nvPr/>
              </p:nvSpPr>
              <p:spPr bwMode="auto">
                <a:xfrm>
                  <a:off x="319"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3" name="Group 712"/>
              <p:cNvGrpSpPr/>
              <p:nvPr/>
            </p:nvGrpSpPr>
            <p:grpSpPr bwMode="auto">
              <a:xfrm>
                <a:off x="638" y="384"/>
                <a:ext cx="319" cy="346"/>
                <a:chOff x="638" y="384"/>
                <a:chExt cx="319" cy="346"/>
              </a:xfrm>
            </p:grpSpPr>
            <p:sp>
              <p:nvSpPr>
                <p:cNvPr id="59873" name="Rectangle 527"/>
                <p:cNvSpPr>
                  <a:spLocks noChangeArrowheads="1"/>
                </p:cNvSpPr>
                <p:nvPr/>
              </p:nvSpPr>
              <p:spPr bwMode="auto">
                <a:xfrm>
                  <a:off x="681"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74" name="Rectangle 711"/>
                <p:cNvSpPr>
                  <a:spLocks noChangeArrowheads="1"/>
                </p:cNvSpPr>
                <p:nvPr/>
              </p:nvSpPr>
              <p:spPr bwMode="auto">
                <a:xfrm>
                  <a:off x="638"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4" name="Group 714"/>
              <p:cNvGrpSpPr/>
              <p:nvPr/>
            </p:nvGrpSpPr>
            <p:grpSpPr bwMode="auto">
              <a:xfrm>
                <a:off x="957" y="384"/>
                <a:ext cx="319" cy="346"/>
                <a:chOff x="957" y="384"/>
                <a:chExt cx="319" cy="346"/>
              </a:xfrm>
            </p:grpSpPr>
            <p:sp>
              <p:nvSpPr>
                <p:cNvPr id="59871" name="Rectangle 528"/>
                <p:cNvSpPr>
                  <a:spLocks noChangeArrowheads="1"/>
                </p:cNvSpPr>
                <p:nvPr/>
              </p:nvSpPr>
              <p:spPr bwMode="auto">
                <a:xfrm>
                  <a:off x="1000"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72" name="Rectangle 713"/>
                <p:cNvSpPr>
                  <a:spLocks noChangeArrowheads="1"/>
                </p:cNvSpPr>
                <p:nvPr/>
              </p:nvSpPr>
              <p:spPr bwMode="auto">
                <a:xfrm>
                  <a:off x="957"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5" name="Group 716"/>
              <p:cNvGrpSpPr/>
              <p:nvPr/>
            </p:nvGrpSpPr>
            <p:grpSpPr bwMode="auto">
              <a:xfrm>
                <a:off x="1276" y="384"/>
                <a:ext cx="319" cy="346"/>
                <a:chOff x="1276" y="384"/>
                <a:chExt cx="319" cy="346"/>
              </a:xfrm>
            </p:grpSpPr>
            <p:sp>
              <p:nvSpPr>
                <p:cNvPr id="59869" name="Rectangle 529"/>
                <p:cNvSpPr>
                  <a:spLocks noChangeArrowheads="1"/>
                </p:cNvSpPr>
                <p:nvPr/>
              </p:nvSpPr>
              <p:spPr bwMode="auto">
                <a:xfrm>
                  <a:off x="1319"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70" name="Rectangle 715"/>
                <p:cNvSpPr>
                  <a:spLocks noChangeArrowheads="1"/>
                </p:cNvSpPr>
                <p:nvPr/>
              </p:nvSpPr>
              <p:spPr bwMode="auto">
                <a:xfrm>
                  <a:off x="1276"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6" name="Group 718"/>
              <p:cNvGrpSpPr/>
              <p:nvPr/>
            </p:nvGrpSpPr>
            <p:grpSpPr bwMode="auto">
              <a:xfrm>
                <a:off x="1595" y="384"/>
                <a:ext cx="319" cy="346"/>
                <a:chOff x="1595" y="384"/>
                <a:chExt cx="319" cy="346"/>
              </a:xfrm>
            </p:grpSpPr>
            <p:sp>
              <p:nvSpPr>
                <p:cNvPr id="59867" name="Rectangle 530"/>
                <p:cNvSpPr>
                  <a:spLocks noChangeArrowheads="1"/>
                </p:cNvSpPr>
                <p:nvPr/>
              </p:nvSpPr>
              <p:spPr bwMode="auto">
                <a:xfrm>
                  <a:off x="1638"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68" name="Rectangle 717"/>
                <p:cNvSpPr>
                  <a:spLocks noChangeArrowheads="1"/>
                </p:cNvSpPr>
                <p:nvPr/>
              </p:nvSpPr>
              <p:spPr bwMode="auto">
                <a:xfrm>
                  <a:off x="1595"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7" name="Group 720"/>
              <p:cNvGrpSpPr/>
              <p:nvPr/>
            </p:nvGrpSpPr>
            <p:grpSpPr bwMode="auto">
              <a:xfrm>
                <a:off x="1914" y="384"/>
                <a:ext cx="319" cy="346"/>
                <a:chOff x="1914" y="384"/>
                <a:chExt cx="319" cy="346"/>
              </a:xfrm>
            </p:grpSpPr>
            <p:sp>
              <p:nvSpPr>
                <p:cNvPr id="59865" name="Rectangle 531"/>
                <p:cNvSpPr>
                  <a:spLocks noChangeArrowheads="1"/>
                </p:cNvSpPr>
                <p:nvPr/>
              </p:nvSpPr>
              <p:spPr bwMode="auto">
                <a:xfrm>
                  <a:off x="1957"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66" name="Rectangle 719"/>
                <p:cNvSpPr>
                  <a:spLocks noChangeArrowheads="1"/>
                </p:cNvSpPr>
                <p:nvPr/>
              </p:nvSpPr>
              <p:spPr bwMode="auto">
                <a:xfrm>
                  <a:off x="1914"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8" name="Group 722"/>
              <p:cNvGrpSpPr/>
              <p:nvPr/>
            </p:nvGrpSpPr>
            <p:grpSpPr bwMode="auto">
              <a:xfrm>
                <a:off x="2233" y="384"/>
                <a:ext cx="319" cy="346"/>
                <a:chOff x="2233" y="384"/>
                <a:chExt cx="319" cy="346"/>
              </a:xfrm>
            </p:grpSpPr>
            <p:sp>
              <p:nvSpPr>
                <p:cNvPr id="59863" name="Rectangle 532"/>
                <p:cNvSpPr>
                  <a:spLocks noChangeArrowheads="1"/>
                </p:cNvSpPr>
                <p:nvPr/>
              </p:nvSpPr>
              <p:spPr bwMode="auto">
                <a:xfrm>
                  <a:off x="2276"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64" name="Rectangle 721"/>
                <p:cNvSpPr>
                  <a:spLocks noChangeArrowheads="1"/>
                </p:cNvSpPr>
                <p:nvPr/>
              </p:nvSpPr>
              <p:spPr bwMode="auto">
                <a:xfrm>
                  <a:off x="2233"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9" name="Group 724"/>
              <p:cNvGrpSpPr/>
              <p:nvPr/>
            </p:nvGrpSpPr>
            <p:grpSpPr bwMode="auto">
              <a:xfrm>
                <a:off x="2552" y="384"/>
                <a:ext cx="319" cy="346"/>
                <a:chOff x="2552" y="384"/>
                <a:chExt cx="319" cy="346"/>
              </a:xfrm>
            </p:grpSpPr>
            <p:sp>
              <p:nvSpPr>
                <p:cNvPr id="59861" name="Rectangle 533"/>
                <p:cNvSpPr>
                  <a:spLocks noChangeArrowheads="1"/>
                </p:cNvSpPr>
                <p:nvPr/>
              </p:nvSpPr>
              <p:spPr bwMode="auto">
                <a:xfrm>
                  <a:off x="2595"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62" name="Rectangle 723"/>
                <p:cNvSpPr>
                  <a:spLocks noChangeArrowheads="1"/>
                </p:cNvSpPr>
                <p:nvPr/>
              </p:nvSpPr>
              <p:spPr bwMode="auto">
                <a:xfrm>
                  <a:off x="2552"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0" name="Group 726"/>
              <p:cNvGrpSpPr/>
              <p:nvPr/>
            </p:nvGrpSpPr>
            <p:grpSpPr bwMode="auto">
              <a:xfrm>
                <a:off x="2871" y="384"/>
                <a:ext cx="319" cy="346"/>
                <a:chOff x="2871" y="384"/>
                <a:chExt cx="319" cy="346"/>
              </a:xfrm>
            </p:grpSpPr>
            <p:sp>
              <p:nvSpPr>
                <p:cNvPr id="59859" name="Rectangle 534"/>
                <p:cNvSpPr>
                  <a:spLocks noChangeArrowheads="1"/>
                </p:cNvSpPr>
                <p:nvPr/>
              </p:nvSpPr>
              <p:spPr bwMode="auto">
                <a:xfrm>
                  <a:off x="2914"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60" name="Rectangle 725"/>
                <p:cNvSpPr>
                  <a:spLocks noChangeArrowheads="1"/>
                </p:cNvSpPr>
                <p:nvPr/>
              </p:nvSpPr>
              <p:spPr bwMode="auto">
                <a:xfrm>
                  <a:off x="2871"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1" name="Group 728"/>
              <p:cNvGrpSpPr/>
              <p:nvPr/>
            </p:nvGrpSpPr>
            <p:grpSpPr bwMode="auto">
              <a:xfrm>
                <a:off x="3190" y="384"/>
                <a:ext cx="319" cy="346"/>
                <a:chOff x="3190" y="384"/>
                <a:chExt cx="319" cy="346"/>
              </a:xfrm>
            </p:grpSpPr>
            <p:sp>
              <p:nvSpPr>
                <p:cNvPr id="59857" name="Rectangle 535"/>
                <p:cNvSpPr>
                  <a:spLocks noChangeArrowheads="1"/>
                </p:cNvSpPr>
                <p:nvPr/>
              </p:nvSpPr>
              <p:spPr bwMode="auto">
                <a:xfrm>
                  <a:off x="3233"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58" name="Rectangle 727"/>
                <p:cNvSpPr>
                  <a:spLocks noChangeArrowheads="1"/>
                </p:cNvSpPr>
                <p:nvPr/>
              </p:nvSpPr>
              <p:spPr bwMode="auto">
                <a:xfrm>
                  <a:off x="3190"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2" name="Group 730"/>
              <p:cNvGrpSpPr/>
              <p:nvPr/>
            </p:nvGrpSpPr>
            <p:grpSpPr bwMode="auto">
              <a:xfrm>
                <a:off x="3509" y="384"/>
                <a:ext cx="319" cy="346"/>
                <a:chOff x="3509" y="384"/>
                <a:chExt cx="319" cy="346"/>
              </a:xfrm>
            </p:grpSpPr>
            <p:sp>
              <p:nvSpPr>
                <p:cNvPr id="59855" name="Rectangle 536"/>
                <p:cNvSpPr>
                  <a:spLocks noChangeArrowheads="1"/>
                </p:cNvSpPr>
                <p:nvPr/>
              </p:nvSpPr>
              <p:spPr bwMode="auto">
                <a:xfrm>
                  <a:off x="3552"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56" name="Rectangle 729"/>
                <p:cNvSpPr>
                  <a:spLocks noChangeArrowheads="1"/>
                </p:cNvSpPr>
                <p:nvPr/>
              </p:nvSpPr>
              <p:spPr bwMode="auto">
                <a:xfrm>
                  <a:off x="3509"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3" name="Group 732"/>
              <p:cNvGrpSpPr/>
              <p:nvPr/>
            </p:nvGrpSpPr>
            <p:grpSpPr bwMode="auto">
              <a:xfrm>
                <a:off x="3828" y="384"/>
                <a:ext cx="319" cy="346"/>
                <a:chOff x="3828" y="384"/>
                <a:chExt cx="319" cy="346"/>
              </a:xfrm>
            </p:grpSpPr>
            <p:sp>
              <p:nvSpPr>
                <p:cNvPr id="59853" name="Rectangle 537"/>
                <p:cNvSpPr>
                  <a:spLocks noChangeArrowheads="1"/>
                </p:cNvSpPr>
                <p:nvPr/>
              </p:nvSpPr>
              <p:spPr bwMode="auto">
                <a:xfrm>
                  <a:off x="3871"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54" name="Rectangle 731"/>
                <p:cNvSpPr>
                  <a:spLocks noChangeArrowheads="1"/>
                </p:cNvSpPr>
                <p:nvPr/>
              </p:nvSpPr>
              <p:spPr bwMode="auto">
                <a:xfrm>
                  <a:off x="3828" y="38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4" name="Group 734"/>
              <p:cNvGrpSpPr/>
              <p:nvPr/>
            </p:nvGrpSpPr>
            <p:grpSpPr bwMode="auto">
              <a:xfrm>
                <a:off x="0" y="730"/>
                <a:ext cx="319" cy="346"/>
                <a:chOff x="0" y="730"/>
                <a:chExt cx="319" cy="346"/>
              </a:xfrm>
            </p:grpSpPr>
            <p:sp>
              <p:nvSpPr>
                <p:cNvPr id="59851" name="Rectangle 538"/>
                <p:cNvSpPr>
                  <a:spLocks noChangeArrowheads="1"/>
                </p:cNvSpPr>
                <p:nvPr/>
              </p:nvSpPr>
              <p:spPr bwMode="auto">
                <a:xfrm>
                  <a:off x="43"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X2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52" name="Rectangle 733"/>
                <p:cNvSpPr>
                  <a:spLocks noChangeArrowheads="1"/>
                </p:cNvSpPr>
                <p:nvPr/>
              </p:nvSpPr>
              <p:spPr bwMode="auto">
                <a:xfrm>
                  <a:off x="0"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5" name="Group 736"/>
              <p:cNvGrpSpPr/>
              <p:nvPr/>
            </p:nvGrpSpPr>
            <p:grpSpPr bwMode="auto">
              <a:xfrm>
                <a:off x="319" y="730"/>
                <a:ext cx="319" cy="346"/>
                <a:chOff x="319" y="730"/>
                <a:chExt cx="319" cy="346"/>
              </a:xfrm>
            </p:grpSpPr>
            <p:sp>
              <p:nvSpPr>
                <p:cNvPr id="59849" name="Rectangle 539"/>
                <p:cNvSpPr>
                  <a:spLocks noChangeArrowheads="1"/>
                </p:cNvSpPr>
                <p:nvPr/>
              </p:nvSpPr>
              <p:spPr bwMode="auto">
                <a:xfrm>
                  <a:off x="362"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50" name="Rectangle 735"/>
                <p:cNvSpPr>
                  <a:spLocks noChangeArrowheads="1"/>
                </p:cNvSpPr>
                <p:nvPr/>
              </p:nvSpPr>
              <p:spPr bwMode="auto">
                <a:xfrm>
                  <a:off x="319"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6" name="Group 738"/>
              <p:cNvGrpSpPr/>
              <p:nvPr/>
            </p:nvGrpSpPr>
            <p:grpSpPr bwMode="auto">
              <a:xfrm>
                <a:off x="638" y="730"/>
                <a:ext cx="319" cy="346"/>
                <a:chOff x="638" y="730"/>
                <a:chExt cx="319" cy="346"/>
              </a:xfrm>
            </p:grpSpPr>
            <p:sp>
              <p:nvSpPr>
                <p:cNvPr id="59847" name="Rectangle 540"/>
                <p:cNvSpPr>
                  <a:spLocks noChangeArrowheads="1"/>
                </p:cNvSpPr>
                <p:nvPr/>
              </p:nvSpPr>
              <p:spPr bwMode="auto">
                <a:xfrm>
                  <a:off x="681"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48" name="Rectangle 737"/>
                <p:cNvSpPr>
                  <a:spLocks noChangeArrowheads="1"/>
                </p:cNvSpPr>
                <p:nvPr/>
              </p:nvSpPr>
              <p:spPr bwMode="auto">
                <a:xfrm>
                  <a:off x="638"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7" name="Group 740"/>
              <p:cNvGrpSpPr/>
              <p:nvPr/>
            </p:nvGrpSpPr>
            <p:grpSpPr bwMode="auto">
              <a:xfrm>
                <a:off x="957" y="730"/>
                <a:ext cx="319" cy="346"/>
                <a:chOff x="957" y="730"/>
                <a:chExt cx="319" cy="346"/>
              </a:xfrm>
            </p:grpSpPr>
            <p:sp>
              <p:nvSpPr>
                <p:cNvPr id="59845" name="Rectangle 541"/>
                <p:cNvSpPr>
                  <a:spLocks noChangeArrowheads="1"/>
                </p:cNvSpPr>
                <p:nvPr/>
              </p:nvSpPr>
              <p:spPr bwMode="auto">
                <a:xfrm>
                  <a:off x="1000"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46" name="Rectangle 739"/>
                <p:cNvSpPr>
                  <a:spLocks noChangeArrowheads="1"/>
                </p:cNvSpPr>
                <p:nvPr/>
              </p:nvSpPr>
              <p:spPr bwMode="auto">
                <a:xfrm>
                  <a:off x="957"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8" name="Group 742"/>
              <p:cNvGrpSpPr/>
              <p:nvPr/>
            </p:nvGrpSpPr>
            <p:grpSpPr bwMode="auto">
              <a:xfrm>
                <a:off x="1276" y="730"/>
                <a:ext cx="319" cy="346"/>
                <a:chOff x="1276" y="730"/>
                <a:chExt cx="319" cy="346"/>
              </a:xfrm>
            </p:grpSpPr>
            <p:sp>
              <p:nvSpPr>
                <p:cNvPr id="59843" name="Rectangle 542"/>
                <p:cNvSpPr>
                  <a:spLocks noChangeArrowheads="1"/>
                </p:cNvSpPr>
                <p:nvPr/>
              </p:nvSpPr>
              <p:spPr bwMode="auto">
                <a:xfrm>
                  <a:off x="1319"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44" name="Rectangle 741"/>
                <p:cNvSpPr>
                  <a:spLocks noChangeArrowheads="1"/>
                </p:cNvSpPr>
                <p:nvPr/>
              </p:nvSpPr>
              <p:spPr bwMode="auto">
                <a:xfrm>
                  <a:off x="1276"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9" name="Group 744"/>
              <p:cNvGrpSpPr/>
              <p:nvPr/>
            </p:nvGrpSpPr>
            <p:grpSpPr bwMode="auto">
              <a:xfrm>
                <a:off x="1595" y="730"/>
                <a:ext cx="319" cy="346"/>
                <a:chOff x="1595" y="730"/>
                <a:chExt cx="319" cy="346"/>
              </a:xfrm>
            </p:grpSpPr>
            <p:sp>
              <p:nvSpPr>
                <p:cNvPr id="59841" name="Rectangle 543"/>
                <p:cNvSpPr>
                  <a:spLocks noChangeArrowheads="1"/>
                </p:cNvSpPr>
                <p:nvPr/>
              </p:nvSpPr>
              <p:spPr bwMode="auto">
                <a:xfrm>
                  <a:off x="1638"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42" name="Rectangle 743"/>
                <p:cNvSpPr>
                  <a:spLocks noChangeArrowheads="1"/>
                </p:cNvSpPr>
                <p:nvPr/>
              </p:nvSpPr>
              <p:spPr bwMode="auto">
                <a:xfrm>
                  <a:off x="1595"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0" name="Group 746"/>
              <p:cNvGrpSpPr/>
              <p:nvPr/>
            </p:nvGrpSpPr>
            <p:grpSpPr bwMode="auto">
              <a:xfrm>
                <a:off x="1914" y="730"/>
                <a:ext cx="319" cy="346"/>
                <a:chOff x="1914" y="730"/>
                <a:chExt cx="319" cy="346"/>
              </a:xfrm>
            </p:grpSpPr>
            <p:sp>
              <p:nvSpPr>
                <p:cNvPr id="59839" name="Rectangle 544"/>
                <p:cNvSpPr>
                  <a:spLocks noChangeArrowheads="1"/>
                </p:cNvSpPr>
                <p:nvPr/>
              </p:nvSpPr>
              <p:spPr bwMode="auto">
                <a:xfrm>
                  <a:off x="1957"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40" name="Rectangle 745"/>
                <p:cNvSpPr>
                  <a:spLocks noChangeArrowheads="1"/>
                </p:cNvSpPr>
                <p:nvPr/>
              </p:nvSpPr>
              <p:spPr bwMode="auto">
                <a:xfrm>
                  <a:off x="1914"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1" name="Group 748"/>
              <p:cNvGrpSpPr/>
              <p:nvPr/>
            </p:nvGrpSpPr>
            <p:grpSpPr bwMode="auto">
              <a:xfrm>
                <a:off x="2233" y="730"/>
                <a:ext cx="319" cy="346"/>
                <a:chOff x="2233" y="730"/>
                <a:chExt cx="319" cy="346"/>
              </a:xfrm>
            </p:grpSpPr>
            <p:sp>
              <p:nvSpPr>
                <p:cNvPr id="59837" name="Rectangle 545"/>
                <p:cNvSpPr>
                  <a:spLocks noChangeArrowheads="1"/>
                </p:cNvSpPr>
                <p:nvPr/>
              </p:nvSpPr>
              <p:spPr bwMode="auto">
                <a:xfrm>
                  <a:off x="2276"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38" name="Rectangle 747"/>
                <p:cNvSpPr>
                  <a:spLocks noChangeArrowheads="1"/>
                </p:cNvSpPr>
                <p:nvPr/>
              </p:nvSpPr>
              <p:spPr bwMode="auto">
                <a:xfrm>
                  <a:off x="2233"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2" name="Group 750"/>
              <p:cNvGrpSpPr/>
              <p:nvPr/>
            </p:nvGrpSpPr>
            <p:grpSpPr bwMode="auto">
              <a:xfrm>
                <a:off x="2552" y="730"/>
                <a:ext cx="319" cy="346"/>
                <a:chOff x="2552" y="730"/>
                <a:chExt cx="319" cy="346"/>
              </a:xfrm>
            </p:grpSpPr>
            <p:sp>
              <p:nvSpPr>
                <p:cNvPr id="59835" name="Rectangle 546"/>
                <p:cNvSpPr>
                  <a:spLocks noChangeArrowheads="1"/>
                </p:cNvSpPr>
                <p:nvPr/>
              </p:nvSpPr>
              <p:spPr bwMode="auto">
                <a:xfrm>
                  <a:off x="2595"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36" name="Rectangle 749"/>
                <p:cNvSpPr>
                  <a:spLocks noChangeArrowheads="1"/>
                </p:cNvSpPr>
                <p:nvPr/>
              </p:nvSpPr>
              <p:spPr bwMode="auto">
                <a:xfrm>
                  <a:off x="2552"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3" name="Group 752"/>
              <p:cNvGrpSpPr/>
              <p:nvPr/>
            </p:nvGrpSpPr>
            <p:grpSpPr bwMode="auto">
              <a:xfrm>
                <a:off x="2871" y="730"/>
                <a:ext cx="319" cy="346"/>
                <a:chOff x="2871" y="730"/>
                <a:chExt cx="319" cy="346"/>
              </a:xfrm>
            </p:grpSpPr>
            <p:sp>
              <p:nvSpPr>
                <p:cNvPr id="59833" name="Rectangle 547"/>
                <p:cNvSpPr>
                  <a:spLocks noChangeArrowheads="1"/>
                </p:cNvSpPr>
                <p:nvPr/>
              </p:nvSpPr>
              <p:spPr bwMode="auto">
                <a:xfrm>
                  <a:off x="2914"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0.08</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34" name="Rectangle 751"/>
                <p:cNvSpPr>
                  <a:spLocks noChangeArrowheads="1"/>
                </p:cNvSpPr>
                <p:nvPr/>
              </p:nvSpPr>
              <p:spPr bwMode="auto">
                <a:xfrm>
                  <a:off x="2871"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4" name="Group 754"/>
              <p:cNvGrpSpPr/>
              <p:nvPr/>
            </p:nvGrpSpPr>
            <p:grpSpPr bwMode="auto">
              <a:xfrm>
                <a:off x="3190" y="730"/>
                <a:ext cx="319" cy="346"/>
                <a:chOff x="3190" y="730"/>
                <a:chExt cx="319" cy="346"/>
              </a:xfrm>
            </p:grpSpPr>
            <p:sp>
              <p:nvSpPr>
                <p:cNvPr id="59831" name="Rectangle 548"/>
                <p:cNvSpPr>
                  <a:spLocks noChangeArrowheads="1"/>
                </p:cNvSpPr>
                <p:nvPr/>
              </p:nvSpPr>
              <p:spPr bwMode="auto">
                <a:xfrm>
                  <a:off x="3233"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32" name="Rectangle 753"/>
                <p:cNvSpPr>
                  <a:spLocks noChangeArrowheads="1"/>
                </p:cNvSpPr>
                <p:nvPr/>
              </p:nvSpPr>
              <p:spPr bwMode="auto">
                <a:xfrm>
                  <a:off x="3190"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5" name="Group 756"/>
              <p:cNvGrpSpPr/>
              <p:nvPr/>
            </p:nvGrpSpPr>
            <p:grpSpPr bwMode="auto">
              <a:xfrm>
                <a:off x="3509" y="730"/>
                <a:ext cx="319" cy="346"/>
                <a:chOff x="3509" y="730"/>
                <a:chExt cx="319" cy="346"/>
              </a:xfrm>
            </p:grpSpPr>
            <p:sp>
              <p:nvSpPr>
                <p:cNvPr id="59829" name="Rectangle 549"/>
                <p:cNvSpPr>
                  <a:spLocks noChangeArrowheads="1"/>
                </p:cNvSpPr>
                <p:nvPr/>
              </p:nvSpPr>
              <p:spPr bwMode="auto">
                <a:xfrm>
                  <a:off x="3552"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0.35</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30" name="Rectangle 755"/>
                <p:cNvSpPr>
                  <a:spLocks noChangeArrowheads="1"/>
                </p:cNvSpPr>
                <p:nvPr/>
              </p:nvSpPr>
              <p:spPr bwMode="auto">
                <a:xfrm>
                  <a:off x="3509"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6" name="Group 758"/>
              <p:cNvGrpSpPr/>
              <p:nvPr/>
            </p:nvGrpSpPr>
            <p:grpSpPr bwMode="auto">
              <a:xfrm>
                <a:off x="3828" y="730"/>
                <a:ext cx="319" cy="346"/>
                <a:chOff x="3828" y="730"/>
                <a:chExt cx="319" cy="346"/>
              </a:xfrm>
            </p:grpSpPr>
            <p:sp>
              <p:nvSpPr>
                <p:cNvPr id="59827" name="Rectangle 550"/>
                <p:cNvSpPr>
                  <a:spLocks noChangeArrowheads="1"/>
                </p:cNvSpPr>
                <p:nvPr/>
              </p:nvSpPr>
              <p:spPr bwMode="auto">
                <a:xfrm>
                  <a:off x="3871"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28" name="Rectangle 757"/>
                <p:cNvSpPr>
                  <a:spLocks noChangeArrowheads="1"/>
                </p:cNvSpPr>
                <p:nvPr/>
              </p:nvSpPr>
              <p:spPr bwMode="auto">
                <a:xfrm>
                  <a:off x="3828" y="73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7" name="Group 760"/>
              <p:cNvGrpSpPr/>
              <p:nvPr/>
            </p:nvGrpSpPr>
            <p:grpSpPr bwMode="auto">
              <a:xfrm>
                <a:off x="0" y="1076"/>
                <a:ext cx="319" cy="346"/>
                <a:chOff x="0" y="1076"/>
                <a:chExt cx="319" cy="346"/>
              </a:xfrm>
            </p:grpSpPr>
            <p:sp>
              <p:nvSpPr>
                <p:cNvPr id="59825" name="Rectangle 551"/>
                <p:cNvSpPr>
                  <a:spLocks noChangeArrowheads="1"/>
                </p:cNvSpPr>
                <p:nvPr/>
              </p:nvSpPr>
              <p:spPr bwMode="auto">
                <a:xfrm>
                  <a:off x="43"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X3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26" name="Rectangle 759"/>
                <p:cNvSpPr>
                  <a:spLocks noChangeArrowheads="1"/>
                </p:cNvSpPr>
                <p:nvPr/>
              </p:nvSpPr>
              <p:spPr bwMode="auto">
                <a:xfrm>
                  <a:off x="0"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8" name="Group 762"/>
              <p:cNvGrpSpPr/>
              <p:nvPr/>
            </p:nvGrpSpPr>
            <p:grpSpPr bwMode="auto">
              <a:xfrm>
                <a:off x="319" y="1076"/>
                <a:ext cx="319" cy="346"/>
                <a:chOff x="319" y="1076"/>
                <a:chExt cx="319" cy="346"/>
              </a:xfrm>
            </p:grpSpPr>
            <p:sp>
              <p:nvSpPr>
                <p:cNvPr id="59823" name="Rectangle 552"/>
                <p:cNvSpPr>
                  <a:spLocks noChangeArrowheads="1"/>
                </p:cNvSpPr>
                <p:nvPr/>
              </p:nvSpPr>
              <p:spPr bwMode="auto">
                <a:xfrm>
                  <a:off x="362"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24" name="Rectangle 761"/>
                <p:cNvSpPr>
                  <a:spLocks noChangeArrowheads="1"/>
                </p:cNvSpPr>
                <p:nvPr/>
              </p:nvSpPr>
              <p:spPr bwMode="auto">
                <a:xfrm>
                  <a:off x="319"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9" name="Group 764"/>
              <p:cNvGrpSpPr/>
              <p:nvPr/>
            </p:nvGrpSpPr>
            <p:grpSpPr bwMode="auto">
              <a:xfrm>
                <a:off x="638" y="1076"/>
                <a:ext cx="319" cy="346"/>
                <a:chOff x="638" y="1076"/>
                <a:chExt cx="319" cy="346"/>
              </a:xfrm>
            </p:grpSpPr>
            <p:sp>
              <p:nvSpPr>
                <p:cNvPr id="59821" name="Rectangle 553"/>
                <p:cNvSpPr>
                  <a:spLocks noChangeArrowheads="1"/>
                </p:cNvSpPr>
                <p:nvPr/>
              </p:nvSpPr>
              <p:spPr bwMode="auto">
                <a:xfrm>
                  <a:off x="681"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22" name="Rectangle 763"/>
                <p:cNvSpPr>
                  <a:spLocks noChangeArrowheads="1"/>
                </p:cNvSpPr>
                <p:nvPr/>
              </p:nvSpPr>
              <p:spPr bwMode="auto">
                <a:xfrm>
                  <a:off x="638"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0" name="Group 766"/>
              <p:cNvGrpSpPr/>
              <p:nvPr/>
            </p:nvGrpSpPr>
            <p:grpSpPr bwMode="auto">
              <a:xfrm>
                <a:off x="957" y="1076"/>
                <a:ext cx="319" cy="346"/>
                <a:chOff x="957" y="1076"/>
                <a:chExt cx="319" cy="346"/>
              </a:xfrm>
            </p:grpSpPr>
            <p:sp>
              <p:nvSpPr>
                <p:cNvPr id="59819" name="Rectangle 554"/>
                <p:cNvSpPr>
                  <a:spLocks noChangeArrowheads="1"/>
                </p:cNvSpPr>
                <p:nvPr/>
              </p:nvSpPr>
              <p:spPr bwMode="auto">
                <a:xfrm>
                  <a:off x="1000"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20" name="Rectangle 765"/>
                <p:cNvSpPr>
                  <a:spLocks noChangeArrowheads="1"/>
                </p:cNvSpPr>
                <p:nvPr/>
              </p:nvSpPr>
              <p:spPr bwMode="auto">
                <a:xfrm>
                  <a:off x="957"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1" name="Group 768"/>
              <p:cNvGrpSpPr/>
              <p:nvPr/>
            </p:nvGrpSpPr>
            <p:grpSpPr bwMode="auto">
              <a:xfrm>
                <a:off x="1276" y="1076"/>
                <a:ext cx="319" cy="346"/>
                <a:chOff x="1276" y="1076"/>
                <a:chExt cx="319" cy="346"/>
              </a:xfrm>
            </p:grpSpPr>
            <p:sp>
              <p:nvSpPr>
                <p:cNvPr id="59817" name="Rectangle 555"/>
                <p:cNvSpPr>
                  <a:spLocks noChangeArrowheads="1"/>
                </p:cNvSpPr>
                <p:nvPr/>
              </p:nvSpPr>
              <p:spPr bwMode="auto">
                <a:xfrm>
                  <a:off x="1319"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0.48</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18" name="Rectangle 767"/>
                <p:cNvSpPr>
                  <a:spLocks noChangeArrowheads="1"/>
                </p:cNvSpPr>
                <p:nvPr/>
              </p:nvSpPr>
              <p:spPr bwMode="auto">
                <a:xfrm>
                  <a:off x="1276"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2" name="Group 770"/>
              <p:cNvGrpSpPr/>
              <p:nvPr/>
            </p:nvGrpSpPr>
            <p:grpSpPr bwMode="auto">
              <a:xfrm>
                <a:off x="1595" y="1076"/>
                <a:ext cx="319" cy="346"/>
                <a:chOff x="1595" y="1076"/>
                <a:chExt cx="319" cy="346"/>
              </a:xfrm>
            </p:grpSpPr>
            <p:sp>
              <p:nvSpPr>
                <p:cNvPr id="59815" name="Rectangle 556"/>
                <p:cNvSpPr>
                  <a:spLocks noChangeArrowheads="1"/>
                </p:cNvSpPr>
                <p:nvPr/>
              </p:nvSpPr>
              <p:spPr bwMode="auto">
                <a:xfrm>
                  <a:off x="1638"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16" name="Rectangle 769"/>
                <p:cNvSpPr>
                  <a:spLocks noChangeArrowheads="1"/>
                </p:cNvSpPr>
                <p:nvPr/>
              </p:nvSpPr>
              <p:spPr bwMode="auto">
                <a:xfrm>
                  <a:off x="1595"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3" name="Group 772"/>
              <p:cNvGrpSpPr/>
              <p:nvPr/>
            </p:nvGrpSpPr>
            <p:grpSpPr bwMode="auto">
              <a:xfrm>
                <a:off x="1914" y="1076"/>
                <a:ext cx="319" cy="346"/>
                <a:chOff x="1914" y="1076"/>
                <a:chExt cx="319" cy="346"/>
              </a:xfrm>
            </p:grpSpPr>
            <p:sp>
              <p:nvSpPr>
                <p:cNvPr id="59813" name="Rectangle 557"/>
                <p:cNvSpPr>
                  <a:spLocks noChangeArrowheads="1"/>
                </p:cNvSpPr>
                <p:nvPr/>
              </p:nvSpPr>
              <p:spPr bwMode="auto">
                <a:xfrm>
                  <a:off x="1957"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14" name="Rectangle 771"/>
                <p:cNvSpPr>
                  <a:spLocks noChangeArrowheads="1"/>
                </p:cNvSpPr>
                <p:nvPr/>
              </p:nvSpPr>
              <p:spPr bwMode="auto">
                <a:xfrm>
                  <a:off x="1914"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4" name="Group 774"/>
              <p:cNvGrpSpPr/>
              <p:nvPr/>
            </p:nvGrpSpPr>
            <p:grpSpPr bwMode="auto">
              <a:xfrm>
                <a:off x="2233" y="1076"/>
                <a:ext cx="319" cy="346"/>
                <a:chOff x="2233" y="1076"/>
                <a:chExt cx="319" cy="346"/>
              </a:xfrm>
            </p:grpSpPr>
            <p:sp>
              <p:nvSpPr>
                <p:cNvPr id="59811" name="Rectangle 558"/>
                <p:cNvSpPr>
                  <a:spLocks noChangeArrowheads="1"/>
                </p:cNvSpPr>
                <p:nvPr/>
              </p:nvSpPr>
              <p:spPr bwMode="auto">
                <a:xfrm>
                  <a:off x="2276"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12" name="Rectangle 773"/>
                <p:cNvSpPr>
                  <a:spLocks noChangeArrowheads="1"/>
                </p:cNvSpPr>
                <p:nvPr/>
              </p:nvSpPr>
              <p:spPr bwMode="auto">
                <a:xfrm>
                  <a:off x="2233"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5" name="Group 776"/>
              <p:cNvGrpSpPr/>
              <p:nvPr/>
            </p:nvGrpSpPr>
            <p:grpSpPr bwMode="auto">
              <a:xfrm>
                <a:off x="2552" y="1076"/>
                <a:ext cx="319" cy="346"/>
                <a:chOff x="2552" y="1076"/>
                <a:chExt cx="319" cy="346"/>
              </a:xfrm>
            </p:grpSpPr>
            <p:sp>
              <p:nvSpPr>
                <p:cNvPr id="59809" name="Rectangle 559"/>
                <p:cNvSpPr>
                  <a:spLocks noChangeArrowheads="1"/>
                </p:cNvSpPr>
                <p:nvPr/>
              </p:nvSpPr>
              <p:spPr bwMode="auto">
                <a:xfrm>
                  <a:off x="2595"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10" name="Rectangle 775"/>
                <p:cNvSpPr>
                  <a:spLocks noChangeArrowheads="1"/>
                </p:cNvSpPr>
                <p:nvPr/>
              </p:nvSpPr>
              <p:spPr bwMode="auto">
                <a:xfrm>
                  <a:off x="2552"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6" name="Group 778"/>
              <p:cNvGrpSpPr/>
              <p:nvPr/>
            </p:nvGrpSpPr>
            <p:grpSpPr bwMode="auto">
              <a:xfrm>
                <a:off x="2871" y="1076"/>
                <a:ext cx="319" cy="346"/>
                <a:chOff x="2871" y="1076"/>
                <a:chExt cx="319" cy="346"/>
              </a:xfrm>
            </p:grpSpPr>
            <p:sp>
              <p:nvSpPr>
                <p:cNvPr id="59807" name="Rectangle 560"/>
                <p:cNvSpPr>
                  <a:spLocks noChangeArrowheads="1"/>
                </p:cNvSpPr>
                <p:nvPr/>
              </p:nvSpPr>
              <p:spPr bwMode="auto">
                <a:xfrm>
                  <a:off x="2914"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0.07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08" name="Rectangle 777"/>
                <p:cNvSpPr>
                  <a:spLocks noChangeArrowheads="1"/>
                </p:cNvSpPr>
                <p:nvPr/>
              </p:nvSpPr>
              <p:spPr bwMode="auto">
                <a:xfrm>
                  <a:off x="2871"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7" name="Group 780"/>
              <p:cNvGrpSpPr/>
              <p:nvPr/>
            </p:nvGrpSpPr>
            <p:grpSpPr bwMode="auto">
              <a:xfrm>
                <a:off x="3190" y="1076"/>
                <a:ext cx="319" cy="346"/>
                <a:chOff x="3190" y="1076"/>
                <a:chExt cx="319" cy="346"/>
              </a:xfrm>
            </p:grpSpPr>
            <p:sp>
              <p:nvSpPr>
                <p:cNvPr id="59805" name="Rectangle 561"/>
                <p:cNvSpPr>
                  <a:spLocks noChangeArrowheads="1"/>
                </p:cNvSpPr>
                <p:nvPr/>
              </p:nvSpPr>
              <p:spPr bwMode="auto">
                <a:xfrm>
                  <a:off x="3233"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06" name="Rectangle 779"/>
                <p:cNvSpPr>
                  <a:spLocks noChangeArrowheads="1"/>
                </p:cNvSpPr>
                <p:nvPr/>
              </p:nvSpPr>
              <p:spPr bwMode="auto">
                <a:xfrm>
                  <a:off x="3190"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8" name="Group 782"/>
              <p:cNvGrpSpPr/>
              <p:nvPr/>
            </p:nvGrpSpPr>
            <p:grpSpPr bwMode="auto">
              <a:xfrm>
                <a:off x="3509" y="1076"/>
                <a:ext cx="319" cy="346"/>
                <a:chOff x="3509" y="1076"/>
                <a:chExt cx="319" cy="346"/>
              </a:xfrm>
            </p:grpSpPr>
            <p:sp>
              <p:nvSpPr>
                <p:cNvPr id="59803" name="Rectangle 562"/>
                <p:cNvSpPr>
                  <a:spLocks noChangeArrowheads="1"/>
                </p:cNvSpPr>
                <p:nvPr/>
              </p:nvSpPr>
              <p:spPr bwMode="auto">
                <a:xfrm>
                  <a:off x="3552"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04" name="Rectangle 781"/>
                <p:cNvSpPr>
                  <a:spLocks noChangeArrowheads="1"/>
                </p:cNvSpPr>
                <p:nvPr/>
              </p:nvSpPr>
              <p:spPr bwMode="auto">
                <a:xfrm>
                  <a:off x="3509"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9" name="Group 784"/>
              <p:cNvGrpSpPr/>
              <p:nvPr/>
            </p:nvGrpSpPr>
            <p:grpSpPr bwMode="auto">
              <a:xfrm>
                <a:off x="3828" y="1076"/>
                <a:ext cx="319" cy="346"/>
                <a:chOff x="3828" y="1076"/>
                <a:chExt cx="319" cy="346"/>
              </a:xfrm>
            </p:grpSpPr>
            <p:sp>
              <p:nvSpPr>
                <p:cNvPr id="59801" name="Rectangle 563"/>
                <p:cNvSpPr>
                  <a:spLocks noChangeArrowheads="1"/>
                </p:cNvSpPr>
                <p:nvPr/>
              </p:nvSpPr>
              <p:spPr bwMode="auto">
                <a:xfrm>
                  <a:off x="3871"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0.18</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02" name="Rectangle 783"/>
                <p:cNvSpPr>
                  <a:spLocks noChangeArrowheads="1"/>
                </p:cNvSpPr>
                <p:nvPr/>
              </p:nvSpPr>
              <p:spPr bwMode="auto">
                <a:xfrm>
                  <a:off x="3828" y="107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0" name="Group 786"/>
              <p:cNvGrpSpPr/>
              <p:nvPr/>
            </p:nvGrpSpPr>
            <p:grpSpPr bwMode="auto">
              <a:xfrm>
                <a:off x="0" y="1422"/>
                <a:ext cx="319" cy="346"/>
                <a:chOff x="0" y="1422"/>
                <a:chExt cx="319" cy="346"/>
              </a:xfrm>
            </p:grpSpPr>
            <p:sp>
              <p:nvSpPr>
                <p:cNvPr id="59799" name="Rectangle 564"/>
                <p:cNvSpPr>
                  <a:spLocks noChangeArrowheads="1"/>
                </p:cNvSpPr>
                <p:nvPr/>
              </p:nvSpPr>
              <p:spPr bwMode="auto">
                <a:xfrm>
                  <a:off x="43"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X4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800" name="Rectangle 785"/>
                <p:cNvSpPr>
                  <a:spLocks noChangeArrowheads="1"/>
                </p:cNvSpPr>
                <p:nvPr/>
              </p:nvSpPr>
              <p:spPr bwMode="auto">
                <a:xfrm>
                  <a:off x="0"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1" name="Group 788"/>
              <p:cNvGrpSpPr/>
              <p:nvPr/>
            </p:nvGrpSpPr>
            <p:grpSpPr bwMode="auto">
              <a:xfrm>
                <a:off x="319" y="1422"/>
                <a:ext cx="319" cy="346"/>
                <a:chOff x="319" y="1422"/>
                <a:chExt cx="319" cy="346"/>
              </a:xfrm>
            </p:grpSpPr>
            <p:sp>
              <p:nvSpPr>
                <p:cNvPr id="59797" name="Rectangle 565"/>
                <p:cNvSpPr>
                  <a:spLocks noChangeArrowheads="1"/>
                </p:cNvSpPr>
                <p:nvPr/>
              </p:nvSpPr>
              <p:spPr bwMode="auto">
                <a:xfrm>
                  <a:off x="362"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98" name="Rectangle 787"/>
                <p:cNvSpPr>
                  <a:spLocks noChangeArrowheads="1"/>
                </p:cNvSpPr>
                <p:nvPr/>
              </p:nvSpPr>
              <p:spPr bwMode="auto">
                <a:xfrm>
                  <a:off x="319"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2" name="Group 790"/>
              <p:cNvGrpSpPr/>
              <p:nvPr/>
            </p:nvGrpSpPr>
            <p:grpSpPr bwMode="auto">
              <a:xfrm>
                <a:off x="638" y="1422"/>
                <a:ext cx="319" cy="346"/>
                <a:chOff x="638" y="1422"/>
                <a:chExt cx="319" cy="346"/>
              </a:xfrm>
            </p:grpSpPr>
            <p:sp>
              <p:nvSpPr>
                <p:cNvPr id="59795" name="Rectangle 566"/>
                <p:cNvSpPr>
                  <a:spLocks noChangeArrowheads="1"/>
                </p:cNvSpPr>
                <p:nvPr/>
              </p:nvSpPr>
              <p:spPr bwMode="auto">
                <a:xfrm>
                  <a:off x="681"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96" name="Rectangle 789"/>
                <p:cNvSpPr>
                  <a:spLocks noChangeArrowheads="1"/>
                </p:cNvSpPr>
                <p:nvPr/>
              </p:nvSpPr>
              <p:spPr bwMode="auto">
                <a:xfrm>
                  <a:off x="638"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3" name="Group 792"/>
              <p:cNvGrpSpPr/>
              <p:nvPr/>
            </p:nvGrpSpPr>
            <p:grpSpPr bwMode="auto">
              <a:xfrm>
                <a:off x="957" y="1422"/>
                <a:ext cx="319" cy="346"/>
                <a:chOff x="957" y="1422"/>
                <a:chExt cx="319" cy="346"/>
              </a:xfrm>
            </p:grpSpPr>
            <p:sp>
              <p:nvSpPr>
                <p:cNvPr id="59793" name="Rectangle 567"/>
                <p:cNvSpPr>
                  <a:spLocks noChangeArrowheads="1"/>
                </p:cNvSpPr>
                <p:nvPr/>
              </p:nvSpPr>
              <p:spPr bwMode="auto">
                <a:xfrm>
                  <a:off x="1000"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0.48</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94" name="Rectangle 791"/>
                <p:cNvSpPr>
                  <a:spLocks noChangeArrowheads="1"/>
                </p:cNvSpPr>
                <p:nvPr/>
              </p:nvSpPr>
              <p:spPr bwMode="auto">
                <a:xfrm>
                  <a:off x="957"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4" name="Group 794"/>
              <p:cNvGrpSpPr/>
              <p:nvPr/>
            </p:nvGrpSpPr>
            <p:grpSpPr bwMode="auto">
              <a:xfrm>
                <a:off x="1276" y="1422"/>
                <a:ext cx="319" cy="346"/>
                <a:chOff x="1276" y="1422"/>
                <a:chExt cx="319" cy="346"/>
              </a:xfrm>
            </p:grpSpPr>
            <p:sp>
              <p:nvSpPr>
                <p:cNvPr id="59791" name="Rectangle 568"/>
                <p:cNvSpPr>
                  <a:spLocks noChangeArrowheads="1"/>
                </p:cNvSpPr>
                <p:nvPr/>
              </p:nvSpPr>
              <p:spPr bwMode="auto">
                <a:xfrm>
                  <a:off x="1319"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92" name="Rectangle 793"/>
                <p:cNvSpPr>
                  <a:spLocks noChangeArrowheads="1"/>
                </p:cNvSpPr>
                <p:nvPr/>
              </p:nvSpPr>
              <p:spPr bwMode="auto">
                <a:xfrm>
                  <a:off x="1276"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5" name="Group 796"/>
              <p:cNvGrpSpPr/>
              <p:nvPr/>
            </p:nvGrpSpPr>
            <p:grpSpPr bwMode="auto">
              <a:xfrm>
                <a:off x="1595" y="1422"/>
                <a:ext cx="319" cy="346"/>
                <a:chOff x="1595" y="1422"/>
                <a:chExt cx="319" cy="346"/>
              </a:xfrm>
            </p:grpSpPr>
            <p:sp>
              <p:nvSpPr>
                <p:cNvPr id="59789" name="Rectangle 569"/>
                <p:cNvSpPr>
                  <a:spLocks noChangeArrowheads="1"/>
                </p:cNvSpPr>
                <p:nvPr/>
              </p:nvSpPr>
              <p:spPr bwMode="auto">
                <a:xfrm>
                  <a:off x="1638"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90" name="Rectangle 795"/>
                <p:cNvSpPr>
                  <a:spLocks noChangeArrowheads="1"/>
                </p:cNvSpPr>
                <p:nvPr/>
              </p:nvSpPr>
              <p:spPr bwMode="auto">
                <a:xfrm>
                  <a:off x="1595"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6" name="Group 798"/>
              <p:cNvGrpSpPr/>
              <p:nvPr/>
            </p:nvGrpSpPr>
            <p:grpSpPr bwMode="auto">
              <a:xfrm>
                <a:off x="1914" y="1422"/>
                <a:ext cx="319" cy="346"/>
                <a:chOff x="1914" y="1422"/>
                <a:chExt cx="319" cy="346"/>
              </a:xfrm>
            </p:grpSpPr>
            <p:sp>
              <p:nvSpPr>
                <p:cNvPr id="59787" name="Rectangle 570"/>
                <p:cNvSpPr>
                  <a:spLocks noChangeArrowheads="1"/>
                </p:cNvSpPr>
                <p:nvPr/>
              </p:nvSpPr>
              <p:spPr bwMode="auto">
                <a:xfrm>
                  <a:off x="1957"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88" name="Rectangle 797"/>
                <p:cNvSpPr>
                  <a:spLocks noChangeArrowheads="1"/>
                </p:cNvSpPr>
                <p:nvPr/>
              </p:nvSpPr>
              <p:spPr bwMode="auto">
                <a:xfrm>
                  <a:off x="1914"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7" name="Group 800"/>
              <p:cNvGrpSpPr/>
              <p:nvPr/>
            </p:nvGrpSpPr>
            <p:grpSpPr bwMode="auto">
              <a:xfrm>
                <a:off x="2233" y="1422"/>
                <a:ext cx="319" cy="346"/>
                <a:chOff x="2233" y="1422"/>
                <a:chExt cx="319" cy="346"/>
              </a:xfrm>
            </p:grpSpPr>
            <p:sp>
              <p:nvSpPr>
                <p:cNvPr id="59785" name="Rectangle 571"/>
                <p:cNvSpPr>
                  <a:spLocks noChangeArrowheads="1"/>
                </p:cNvSpPr>
                <p:nvPr/>
              </p:nvSpPr>
              <p:spPr bwMode="auto">
                <a:xfrm>
                  <a:off x="2276"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86" name="Rectangle 799"/>
                <p:cNvSpPr>
                  <a:spLocks noChangeArrowheads="1"/>
                </p:cNvSpPr>
                <p:nvPr/>
              </p:nvSpPr>
              <p:spPr bwMode="auto">
                <a:xfrm>
                  <a:off x="2233"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8" name="Group 802"/>
              <p:cNvGrpSpPr/>
              <p:nvPr/>
            </p:nvGrpSpPr>
            <p:grpSpPr bwMode="auto">
              <a:xfrm>
                <a:off x="2552" y="1422"/>
                <a:ext cx="319" cy="346"/>
                <a:chOff x="2552" y="1422"/>
                <a:chExt cx="319" cy="346"/>
              </a:xfrm>
            </p:grpSpPr>
            <p:sp>
              <p:nvSpPr>
                <p:cNvPr id="59783" name="Rectangle 572"/>
                <p:cNvSpPr>
                  <a:spLocks noChangeArrowheads="1"/>
                </p:cNvSpPr>
                <p:nvPr/>
              </p:nvSpPr>
              <p:spPr bwMode="auto">
                <a:xfrm>
                  <a:off x="2595"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84" name="Rectangle 801"/>
                <p:cNvSpPr>
                  <a:spLocks noChangeArrowheads="1"/>
                </p:cNvSpPr>
                <p:nvPr/>
              </p:nvSpPr>
              <p:spPr bwMode="auto">
                <a:xfrm>
                  <a:off x="2552"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9" name="Group 804"/>
              <p:cNvGrpSpPr/>
              <p:nvPr/>
            </p:nvGrpSpPr>
            <p:grpSpPr bwMode="auto">
              <a:xfrm>
                <a:off x="2871" y="1422"/>
                <a:ext cx="319" cy="346"/>
                <a:chOff x="2871" y="1422"/>
                <a:chExt cx="319" cy="346"/>
              </a:xfrm>
            </p:grpSpPr>
            <p:sp>
              <p:nvSpPr>
                <p:cNvPr id="59781" name="Rectangle 573"/>
                <p:cNvSpPr>
                  <a:spLocks noChangeArrowheads="1"/>
                </p:cNvSpPr>
                <p:nvPr/>
              </p:nvSpPr>
              <p:spPr bwMode="auto">
                <a:xfrm>
                  <a:off x="2914"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82" name="Rectangle 803"/>
                <p:cNvSpPr>
                  <a:spLocks noChangeArrowheads="1"/>
                </p:cNvSpPr>
                <p:nvPr/>
              </p:nvSpPr>
              <p:spPr bwMode="auto">
                <a:xfrm>
                  <a:off x="2871"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0" name="Group 806"/>
              <p:cNvGrpSpPr/>
              <p:nvPr/>
            </p:nvGrpSpPr>
            <p:grpSpPr bwMode="auto">
              <a:xfrm>
                <a:off x="3190" y="1422"/>
                <a:ext cx="319" cy="346"/>
                <a:chOff x="3190" y="1422"/>
                <a:chExt cx="319" cy="346"/>
              </a:xfrm>
            </p:grpSpPr>
            <p:sp>
              <p:nvSpPr>
                <p:cNvPr id="59779" name="Rectangle 574"/>
                <p:cNvSpPr>
                  <a:spLocks noChangeArrowheads="1"/>
                </p:cNvSpPr>
                <p:nvPr/>
              </p:nvSpPr>
              <p:spPr bwMode="auto">
                <a:xfrm>
                  <a:off x="3233"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80" name="Rectangle 805"/>
                <p:cNvSpPr>
                  <a:spLocks noChangeArrowheads="1"/>
                </p:cNvSpPr>
                <p:nvPr/>
              </p:nvSpPr>
              <p:spPr bwMode="auto">
                <a:xfrm>
                  <a:off x="3190"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1" name="Group 808"/>
              <p:cNvGrpSpPr/>
              <p:nvPr/>
            </p:nvGrpSpPr>
            <p:grpSpPr bwMode="auto">
              <a:xfrm>
                <a:off x="3509" y="1422"/>
                <a:ext cx="319" cy="346"/>
                <a:chOff x="3509" y="1422"/>
                <a:chExt cx="319" cy="346"/>
              </a:xfrm>
            </p:grpSpPr>
            <p:sp>
              <p:nvSpPr>
                <p:cNvPr id="59777" name="Rectangle 575"/>
                <p:cNvSpPr>
                  <a:spLocks noChangeArrowheads="1"/>
                </p:cNvSpPr>
                <p:nvPr/>
              </p:nvSpPr>
              <p:spPr bwMode="auto">
                <a:xfrm>
                  <a:off x="3552"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78" name="Rectangle 807"/>
                <p:cNvSpPr>
                  <a:spLocks noChangeArrowheads="1"/>
                </p:cNvSpPr>
                <p:nvPr/>
              </p:nvSpPr>
              <p:spPr bwMode="auto">
                <a:xfrm>
                  <a:off x="3509"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2" name="Group 810"/>
              <p:cNvGrpSpPr/>
              <p:nvPr/>
            </p:nvGrpSpPr>
            <p:grpSpPr bwMode="auto">
              <a:xfrm>
                <a:off x="3828" y="1422"/>
                <a:ext cx="319" cy="346"/>
                <a:chOff x="3828" y="1422"/>
                <a:chExt cx="319" cy="346"/>
              </a:xfrm>
            </p:grpSpPr>
            <p:sp>
              <p:nvSpPr>
                <p:cNvPr id="59775" name="Rectangle 576"/>
                <p:cNvSpPr>
                  <a:spLocks noChangeArrowheads="1"/>
                </p:cNvSpPr>
                <p:nvPr/>
              </p:nvSpPr>
              <p:spPr bwMode="auto">
                <a:xfrm>
                  <a:off x="3871"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76" name="Rectangle 809"/>
                <p:cNvSpPr>
                  <a:spLocks noChangeArrowheads="1"/>
                </p:cNvSpPr>
                <p:nvPr/>
              </p:nvSpPr>
              <p:spPr bwMode="auto">
                <a:xfrm>
                  <a:off x="3828" y="142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3" name="Group 812"/>
              <p:cNvGrpSpPr/>
              <p:nvPr/>
            </p:nvGrpSpPr>
            <p:grpSpPr bwMode="auto">
              <a:xfrm>
                <a:off x="0" y="1768"/>
                <a:ext cx="319" cy="346"/>
                <a:chOff x="0" y="1768"/>
                <a:chExt cx="319" cy="346"/>
              </a:xfrm>
            </p:grpSpPr>
            <p:sp>
              <p:nvSpPr>
                <p:cNvPr id="59773" name="Rectangle 577"/>
                <p:cNvSpPr>
                  <a:spLocks noChangeArrowheads="1"/>
                </p:cNvSpPr>
                <p:nvPr/>
              </p:nvSpPr>
              <p:spPr bwMode="auto">
                <a:xfrm>
                  <a:off x="43"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X5</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74" name="Rectangle 811"/>
                <p:cNvSpPr>
                  <a:spLocks noChangeArrowheads="1"/>
                </p:cNvSpPr>
                <p:nvPr/>
              </p:nvSpPr>
              <p:spPr bwMode="auto">
                <a:xfrm>
                  <a:off x="0"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4" name="Group 814"/>
              <p:cNvGrpSpPr/>
              <p:nvPr/>
            </p:nvGrpSpPr>
            <p:grpSpPr bwMode="auto">
              <a:xfrm>
                <a:off x="319" y="1768"/>
                <a:ext cx="319" cy="346"/>
                <a:chOff x="319" y="1768"/>
                <a:chExt cx="319" cy="346"/>
              </a:xfrm>
            </p:grpSpPr>
            <p:sp>
              <p:nvSpPr>
                <p:cNvPr id="59771" name="Rectangle 578"/>
                <p:cNvSpPr>
                  <a:spLocks noChangeArrowheads="1"/>
                </p:cNvSpPr>
                <p:nvPr/>
              </p:nvSpPr>
              <p:spPr bwMode="auto">
                <a:xfrm>
                  <a:off x="362"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72" name="Rectangle 813"/>
                <p:cNvSpPr>
                  <a:spLocks noChangeArrowheads="1"/>
                </p:cNvSpPr>
                <p:nvPr/>
              </p:nvSpPr>
              <p:spPr bwMode="auto">
                <a:xfrm>
                  <a:off x="319"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5" name="Group 816"/>
              <p:cNvGrpSpPr/>
              <p:nvPr/>
            </p:nvGrpSpPr>
            <p:grpSpPr bwMode="auto">
              <a:xfrm>
                <a:off x="638" y="1768"/>
                <a:ext cx="319" cy="346"/>
                <a:chOff x="638" y="1768"/>
                <a:chExt cx="319" cy="346"/>
              </a:xfrm>
            </p:grpSpPr>
            <p:sp>
              <p:nvSpPr>
                <p:cNvPr id="59769" name="Rectangle 579"/>
                <p:cNvSpPr>
                  <a:spLocks noChangeArrowheads="1"/>
                </p:cNvSpPr>
                <p:nvPr/>
              </p:nvSpPr>
              <p:spPr bwMode="auto">
                <a:xfrm>
                  <a:off x="681"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70" name="Rectangle 815"/>
                <p:cNvSpPr>
                  <a:spLocks noChangeArrowheads="1"/>
                </p:cNvSpPr>
                <p:nvPr/>
              </p:nvSpPr>
              <p:spPr bwMode="auto">
                <a:xfrm>
                  <a:off x="638"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6" name="Group 818"/>
              <p:cNvGrpSpPr/>
              <p:nvPr/>
            </p:nvGrpSpPr>
            <p:grpSpPr bwMode="auto">
              <a:xfrm>
                <a:off x="957" y="1768"/>
                <a:ext cx="319" cy="346"/>
                <a:chOff x="957" y="1768"/>
                <a:chExt cx="319" cy="346"/>
              </a:xfrm>
            </p:grpSpPr>
            <p:sp>
              <p:nvSpPr>
                <p:cNvPr id="59767" name="Rectangle 580"/>
                <p:cNvSpPr>
                  <a:spLocks noChangeArrowheads="1"/>
                </p:cNvSpPr>
                <p:nvPr/>
              </p:nvSpPr>
              <p:spPr bwMode="auto">
                <a:xfrm>
                  <a:off x="1000"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68" name="Rectangle 817"/>
                <p:cNvSpPr>
                  <a:spLocks noChangeArrowheads="1"/>
                </p:cNvSpPr>
                <p:nvPr/>
              </p:nvSpPr>
              <p:spPr bwMode="auto">
                <a:xfrm>
                  <a:off x="957"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7" name="Group 820"/>
              <p:cNvGrpSpPr/>
              <p:nvPr/>
            </p:nvGrpSpPr>
            <p:grpSpPr bwMode="auto">
              <a:xfrm>
                <a:off x="1276" y="1768"/>
                <a:ext cx="319" cy="346"/>
                <a:chOff x="1276" y="1768"/>
                <a:chExt cx="319" cy="346"/>
              </a:xfrm>
            </p:grpSpPr>
            <p:sp>
              <p:nvSpPr>
                <p:cNvPr id="59765" name="Rectangle 581"/>
                <p:cNvSpPr>
                  <a:spLocks noChangeArrowheads="1"/>
                </p:cNvSpPr>
                <p:nvPr/>
              </p:nvSpPr>
              <p:spPr bwMode="auto">
                <a:xfrm>
                  <a:off x="1319"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66" name="Rectangle 819"/>
                <p:cNvSpPr>
                  <a:spLocks noChangeArrowheads="1"/>
                </p:cNvSpPr>
                <p:nvPr/>
              </p:nvSpPr>
              <p:spPr bwMode="auto">
                <a:xfrm>
                  <a:off x="1276"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8" name="Group 822"/>
              <p:cNvGrpSpPr/>
              <p:nvPr/>
            </p:nvGrpSpPr>
            <p:grpSpPr bwMode="auto">
              <a:xfrm>
                <a:off x="1595" y="1768"/>
                <a:ext cx="319" cy="346"/>
                <a:chOff x="1595" y="1768"/>
                <a:chExt cx="319" cy="346"/>
              </a:xfrm>
            </p:grpSpPr>
            <p:sp>
              <p:nvSpPr>
                <p:cNvPr id="59763" name="Rectangle 582"/>
                <p:cNvSpPr>
                  <a:spLocks noChangeArrowheads="1"/>
                </p:cNvSpPr>
                <p:nvPr/>
              </p:nvSpPr>
              <p:spPr bwMode="auto">
                <a:xfrm>
                  <a:off x="1638"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64" name="Rectangle 821"/>
                <p:cNvSpPr>
                  <a:spLocks noChangeArrowheads="1"/>
                </p:cNvSpPr>
                <p:nvPr/>
              </p:nvSpPr>
              <p:spPr bwMode="auto">
                <a:xfrm>
                  <a:off x="1595"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9" name="Group 824"/>
              <p:cNvGrpSpPr/>
              <p:nvPr/>
            </p:nvGrpSpPr>
            <p:grpSpPr bwMode="auto">
              <a:xfrm>
                <a:off x="1914" y="1768"/>
                <a:ext cx="319" cy="346"/>
                <a:chOff x="1914" y="1768"/>
                <a:chExt cx="319" cy="346"/>
              </a:xfrm>
            </p:grpSpPr>
            <p:sp>
              <p:nvSpPr>
                <p:cNvPr id="59761" name="Rectangle 583"/>
                <p:cNvSpPr>
                  <a:spLocks noChangeArrowheads="1"/>
                </p:cNvSpPr>
                <p:nvPr/>
              </p:nvSpPr>
              <p:spPr bwMode="auto">
                <a:xfrm>
                  <a:off x="1957"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0.38</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62" name="Rectangle 823"/>
                <p:cNvSpPr>
                  <a:spLocks noChangeArrowheads="1"/>
                </p:cNvSpPr>
                <p:nvPr/>
              </p:nvSpPr>
              <p:spPr bwMode="auto">
                <a:xfrm>
                  <a:off x="1914"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0" name="Group 826"/>
              <p:cNvGrpSpPr/>
              <p:nvPr/>
            </p:nvGrpSpPr>
            <p:grpSpPr bwMode="auto">
              <a:xfrm>
                <a:off x="2233" y="1768"/>
                <a:ext cx="319" cy="346"/>
                <a:chOff x="2233" y="1768"/>
                <a:chExt cx="319" cy="346"/>
              </a:xfrm>
            </p:grpSpPr>
            <p:sp>
              <p:nvSpPr>
                <p:cNvPr id="59759" name="Rectangle 584"/>
                <p:cNvSpPr>
                  <a:spLocks noChangeArrowheads="1"/>
                </p:cNvSpPr>
                <p:nvPr/>
              </p:nvSpPr>
              <p:spPr bwMode="auto">
                <a:xfrm>
                  <a:off x="2276"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60" name="Rectangle 825"/>
                <p:cNvSpPr>
                  <a:spLocks noChangeArrowheads="1"/>
                </p:cNvSpPr>
                <p:nvPr/>
              </p:nvSpPr>
              <p:spPr bwMode="auto">
                <a:xfrm>
                  <a:off x="2233"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1" name="Group 828"/>
              <p:cNvGrpSpPr/>
              <p:nvPr/>
            </p:nvGrpSpPr>
            <p:grpSpPr bwMode="auto">
              <a:xfrm>
                <a:off x="2552" y="1768"/>
                <a:ext cx="319" cy="346"/>
                <a:chOff x="2552" y="1768"/>
                <a:chExt cx="319" cy="346"/>
              </a:xfrm>
            </p:grpSpPr>
            <p:sp>
              <p:nvSpPr>
                <p:cNvPr id="59757" name="Rectangle 585"/>
                <p:cNvSpPr>
                  <a:spLocks noChangeArrowheads="1"/>
                </p:cNvSpPr>
                <p:nvPr/>
              </p:nvSpPr>
              <p:spPr bwMode="auto">
                <a:xfrm>
                  <a:off x="2595"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58" name="Rectangle 827"/>
                <p:cNvSpPr>
                  <a:spLocks noChangeArrowheads="1"/>
                </p:cNvSpPr>
                <p:nvPr/>
              </p:nvSpPr>
              <p:spPr bwMode="auto">
                <a:xfrm>
                  <a:off x="2552"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2" name="Group 830"/>
              <p:cNvGrpSpPr/>
              <p:nvPr/>
            </p:nvGrpSpPr>
            <p:grpSpPr bwMode="auto">
              <a:xfrm>
                <a:off x="2871" y="1768"/>
                <a:ext cx="319" cy="346"/>
                <a:chOff x="2871" y="1768"/>
                <a:chExt cx="319" cy="346"/>
              </a:xfrm>
            </p:grpSpPr>
            <p:sp>
              <p:nvSpPr>
                <p:cNvPr id="59755" name="Rectangle 586"/>
                <p:cNvSpPr>
                  <a:spLocks noChangeArrowheads="1"/>
                </p:cNvSpPr>
                <p:nvPr/>
              </p:nvSpPr>
              <p:spPr bwMode="auto">
                <a:xfrm>
                  <a:off x="2914"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56" name="Rectangle 829"/>
                <p:cNvSpPr>
                  <a:spLocks noChangeArrowheads="1"/>
                </p:cNvSpPr>
                <p:nvPr/>
              </p:nvSpPr>
              <p:spPr bwMode="auto">
                <a:xfrm>
                  <a:off x="2871"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3" name="Group 832"/>
              <p:cNvGrpSpPr/>
              <p:nvPr/>
            </p:nvGrpSpPr>
            <p:grpSpPr bwMode="auto">
              <a:xfrm>
                <a:off x="3190" y="1768"/>
                <a:ext cx="319" cy="346"/>
                <a:chOff x="3190" y="1768"/>
                <a:chExt cx="319" cy="346"/>
              </a:xfrm>
            </p:grpSpPr>
            <p:sp>
              <p:nvSpPr>
                <p:cNvPr id="59753" name="Rectangle 587"/>
                <p:cNvSpPr>
                  <a:spLocks noChangeArrowheads="1"/>
                </p:cNvSpPr>
                <p:nvPr/>
              </p:nvSpPr>
              <p:spPr bwMode="auto">
                <a:xfrm>
                  <a:off x="3233"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54" name="Rectangle 831"/>
                <p:cNvSpPr>
                  <a:spLocks noChangeArrowheads="1"/>
                </p:cNvSpPr>
                <p:nvPr/>
              </p:nvSpPr>
              <p:spPr bwMode="auto">
                <a:xfrm>
                  <a:off x="3190"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4" name="Group 834"/>
              <p:cNvGrpSpPr/>
              <p:nvPr/>
            </p:nvGrpSpPr>
            <p:grpSpPr bwMode="auto">
              <a:xfrm>
                <a:off x="3509" y="1768"/>
                <a:ext cx="319" cy="346"/>
                <a:chOff x="3509" y="1768"/>
                <a:chExt cx="319" cy="346"/>
              </a:xfrm>
            </p:grpSpPr>
            <p:sp>
              <p:nvSpPr>
                <p:cNvPr id="59751" name="Rectangle 588"/>
                <p:cNvSpPr>
                  <a:spLocks noChangeArrowheads="1"/>
                </p:cNvSpPr>
                <p:nvPr/>
              </p:nvSpPr>
              <p:spPr bwMode="auto">
                <a:xfrm>
                  <a:off x="3552"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52" name="Rectangle 833"/>
                <p:cNvSpPr>
                  <a:spLocks noChangeArrowheads="1"/>
                </p:cNvSpPr>
                <p:nvPr/>
              </p:nvSpPr>
              <p:spPr bwMode="auto">
                <a:xfrm>
                  <a:off x="3509"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5" name="Group 836"/>
              <p:cNvGrpSpPr/>
              <p:nvPr/>
            </p:nvGrpSpPr>
            <p:grpSpPr bwMode="auto">
              <a:xfrm>
                <a:off x="3828" y="1768"/>
                <a:ext cx="319" cy="346"/>
                <a:chOff x="3828" y="1768"/>
                <a:chExt cx="319" cy="346"/>
              </a:xfrm>
            </p:grpSpPr>
            <p:sp>
              <p:nvSpPr>
                <p:cNvPr id="59749" name="Rectangle 589"/>
                <p:cNvSpPr>
                  <a:spLocks noChangeArrowheads="1"/>
                </p:cNvSpPr>
                <p:nvPr/>
              </p:nvSpPr>
              <p:spPr bwMode="auto">
                <a:xfrm>
                  <a:off x="3871"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50" name="Rectangle 835"/>
                <p:cNvSpPr>
                  <a:spLocks noChangeArrowheads="1"/>
                </p:cNvSpPr>
                <p:nvPr/>
              </p:nvSpPr>
              <p:spPr bwMode="auto">
                <a:xfrm>
                  <a:off x="3828" y="176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6" name="Group 838"/>
              <p:cNvGrpSpPr/>
              <p:nvPr/>
            </p:nvGrpSpPr>
            <p:grpSpPr bwMode="auto">
              <a:xfrm>
                <a:off x="0" y="2114"/>
                <a:ext cx="319" cy="346"/>
                <a:chOff x="0" y="2114"/>
                <a:chExt cx="319" cy="346"/>
              </a:xfrm>
            </p:grpSpPr>
            <p:sp>
              <p:nvSpPr>
                <p:cNvPr id="59747" name="Rectangle 590"/>
                <p:cNvSpPr>
                  <a:spLocks noChangeArrowheads="1"/>
                </p:cNvSpPr>
                <p:nvPr/>
              </p:nvSpPr>
              <p:spPr bwMode="auto">
                <a:xfrm>
                  <a:off x="43"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48" name="Rectangle 837"/>
                <p:cNvSpPr>
                  <a:spLocks noChangeArrowheads="1"/>
                </p:cNvSpPr>
                <p:nvPr/>
              </p:nvSpPr>
              <p:spPr bwMode="auto">
                <a:xfrm>
                  <a:off x="0"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7" name="Group 840"/>
              <p:cNvGrpSpPr/>
              <p:nvPr/>
            </p:nvGrpSpPr>
            <p:grpSpPr bwMode="auto">
              <a:xfrm>
                <a:off x="319" y="2114"/>
                <a:ext cx="319" cy="346"/>
                <a:chOff x="319" y="2114"/>
                <a:chExt cx="319" cy="346"/>
              </a:xfrm>
            </p:grpSpPr>
            <p:sp>
              <p:nvSpPr>
                <p:cNvPr id="59745" name="Rectangle 591"/>
                <p:cNvSpPr>
                  <a:spLocks noChangeArrowheads="1"/>
                </p:cNvSpPr>
                <p:nvPr/>
              </p:nvSpPr>
              <p:spPr bwMode="auto">
                <a:xfrm>
                  <a:off x="362"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46" name="Rectangle 839"/>
                <p:cNvSpPr>
                  <a:spLocks noChangeArrowheads="1"/>
                </p:cNvSpPr>
                <p:nvPr/>
              </p:nvSpPr>
              <p:spPr bwMode="auto">
                <a:xfrm>
                  <a:off x="319"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8" name="Group 842"/>
              <p:cNvGrpSpPr/>
              <p:nvPr/>
            </p:nvGrpSpPr>
            <p:grpSpPr bwMode="auto">
              <a:xfrm>
                <a:off x="638" y="2114"/>
                <a:ext cx="319" cy="346"/>
                <a:chOff x="638" y="2114"/>
                <a:chExt cx="319" cy="346"/>
              </a:xfrm>
            </p:grpSpPr>
            <p:sp>
              <p:nvSpPr>
                <p:cNvPr id="59743" name="Rectangle 592"/>
                <p:cNvSpPr>
                  <a:spLocks noChangeArrowheads="1"/>
                </p:cNvSpPr>
                <p:nvPr/>
              </p:nvSpPr>
              <p:spPr bwMode="auto">
                <a:xfrm>
                  <a:off x="681"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44" name="Rectangle 841"/>
                <p:cNvSpPr>
                  <a:spLocks noChangeArrowheads="1"/>
                </p:cNvSpPr>
                <p:nvPr/>
              </p:nvSpPr>
              <p:spPr bwMode="auto">
                <a:xfrm>
                  <a:off x="638"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9" name="Group 844"/>
              <p:cNvGrpSpPr/>
              <p:nvPr/>
            </p:nvGrpSpPr>
            <p:grpSpPr bwMode="auto">
              <a:xfrm>
                <a:off x="957" y="2114"/>
                <a:ext cx="319" cy="346"/>
                <a:chOff x="957" y="2114"/>
                <a:chExt cx="319" cy="346"/>
              </a:xfrm>
            </p:grpSpPr>
            <p:sp>
              <p:nvSpPr>
                <p:cNvPr id="59741" name="Rectangle 593"/>
                <p:cNvSpPr>
                  <a:spLocks noChangeArrowheads="1"/>
                </p:cNvSpPr>
                <p:nvPr/>
              </p:nvSpPr>
              <p:spPr bwMode="auto">
                <a:xfrm>
                  <a:off x="1000"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42" name="Rectangle 843"/>
                <p:cNvSpPr>
                  <a:spLocks noChangeArrowheads="1"/>
                </p:cNvSpPr>
                <p:nvPr/>
              </p:nvSpPr>
              <p:spPr bwMode="auto">
                <a:xfrm>
                  <a:off x="957"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0" name="Group 846"/>
              <p:cNvGrpSpPr/>
              <p:nvPr/>
            </p:nvGrpSpPr>
            <p:grpSpPr bwMode="auto">
              <a:xfrm>
                <a:off x="1276" y="2114"/>
                <a:ext cx="319" cy="346"/>
                <a:chOff x="1276" y="2114"/>
                <a:chExt cx="319" cy="346"/>
              </a:xfrm>
            </p:grpSpPr>
            <p:sp>
              <p:nvSpPr>
                <p:cNvPr id="59739" name="Rectangle 594"/>
                <p:cNvSpPr>
                  <a:spLocks noChangeArrowheads="1"/>
                </p:cNvSpPr>
                <p:nvPr/>
              </p:nvSpPr>
              <p:spPr bwMode="auto">
                <a:xfrm>
                  <a:off x="1319"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40" name="Rectangle 845"/>
                <p:cNvSpPr>
                  <a:spLocks noChangeArrowheads="1"/>
                </p:cNvSpPr>
                <p:nvPr/>
              </p:nvSpPr>
              <p:spPr bwMode="auto">
                <a:xfrm>
                  <a:off x="1276"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1" name="Group 848"/>
              <p:cNvGrpSpPr/>
              <p:nvPr/>
            </p:nvGrpSpPr>
            <p:grpSpPr bwMode="auto">
              <a:xfrm>
                <a:off x="1595" y="2114"/>
                <a:ext cx="319" cy="346"/>
                <a:chOff x="1595" y="2114"/>
                <a:chExt cx="319" cy="346"/>
              </a:xfrm>
            </p:grpSpPr>
            <p:sp>
              <p:nvSpPr>
                <p:cNvPr id="59737" name="Rectangle 595"/>
                <p:cNvSpPr>
                  <a:spLocks noChangeArrowheads="1"/>
                </p:cNvSpPr>
                <p:nvPr/>
              </p:nvSpPr>
              <p:spPr bwMode="auto">
                <a:xfrm>
                  <a:off x="1638"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0.38</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38" name="Rectangle 847"/>
                <p:cNvSpPr>
                  <a:spLocks noChangeArrowheads="1"/>
                </p:cNvSpPr>
                <p:nvPr/>
              </p:nvSpPr>
              <p:spPr bwMode="auto">
                <a:xfrm>
                  <a:off x="1595"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2" name="Group 850"/>
              <p:cNvGrpSpPr/>
              <p:nvPr/>
            </p:nvGrpSpPr>
            <p:grpSpPr bwMode="auto">
              <a:xfrm>
                <a:off x="1914" y="2114"/>
                <a:ext cx="319" cy="346"/>
                <a:chOff x="1914" y="2114"/>
                <a:chExt cx="319" cy="346"/>
              </a:xfrm>
            </p:grpSpPr>
            <p:sp>
              <p:nvSpPr>
                <p:cNvPr id="59735" name="Rectangle 596"/>
                <p:cNvSpPr>
                  <a:spLocks noChangeArrowheads="1"/>
                </p:cNvSpPr>
                <p:nvPr/>
              </p:nvSpPr>
              <p:spPr bwMode="auto">
                <a:xfrm>
                  <a:off x="1957"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36" name="Rectangle 849"/>
                <p:cNvSpPr>
                  <a:spLocks noChangeArrowheads="1"/>
                </p:cNvSpPr>
                <p:nvPr/>
              </p:nvSpPr>
              <p:spPr bwMode="auto">
                <a:xfrm>
                  <a:off x="1914"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3" name="Group 852"/>
              <p:cNvGrpSpPr/>
              <p:nvPr/>
            </p:nvGrpSpPr>
            <p:grpSpPr bwMode="auto">
              <a:xfrm>
                <a:off x="2233" y="2114"/>
                <a:ext cx="319" cy="346"/>
                <a:chOff x="2233" y="2114"/>
                <a:chExt cx="319" cy="346"/>
              </a:xfrm>
            </p:grpSpPr>
            <p:sp>
              <p:nvSpPr>
                <p:cNvPr id="59733" name="Rectangle 597"/>
                <p:cNvSpPr>
                  <a:spLocks noChangeArrowheads="1"/>
                </p:cNvSpPr>
                <p:nvPr/>
              </p:nvSpPr>
              <p:spPr bwMode="auto">
                <a:xfrm>
                  <a:off x="2276"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34" name="Rectangle 851"/>
                <p:cNvSpPr>
                  <a:spLocks noChangeArrowheads="1"/>
                </p:cNvSpPr>
                <p:nvPr/>
              </p:nvSpPr>
              <p:spPr bwMode="auto">
                <a:xfrm>
                  <a:off x="2233"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4" name="Group 854"/>
              <p:cNvGrpSpPr/>
              <p:nvPr/>
            </p:nvGrpSpPr>
            <p:grpSpPr bwMode="auto">
              <a:xfrm>
                <a:off x="2552" y="2114"/>
                <a:ext cx="319" cy="346"/>
                <a:chOff x="2552" y="2114"/>
                <a:chExt cx="319" cy="346"/>
              </a:xfrm>
            </p:grpSpPr>
            <p:sp>
              <p:nvSpPr>
                <p:cNvPr id="59731" name="Rectangle 598"/>
                <p:cNvSpPr>
                  <a:spLocks noChangeArrowheads="1"/>
                </p:cNvSpPr>
                <p:nvPr/>
              </p:nvSpPr>
              <p:spPr bwMode="auto">
                <a:xfrm>
                  <a:off x="2595"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32" name="Rectangle 853"/>
                <p:cNvSpPr>
                  <a:spLocks noChangeArrowheads="1"/>
                </p:cNvSpPr>
                <p:nvPr/>
              </p:nvSpPr>
              <p:spPr bwMode="auto">
                <a:xfrm>
                  <a:off x="2552"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5" name="Group 856"/>
              <p:cNvGrpSpPr/>
              <p:nvPr/>
            </p:nvGrpSpPr>
            <p:grpSpPr bwMode="auto">
              <a:xfrm>
                <a:off x="2871" y="2114"/>
                <a:ext cx="319" cy="346"/>
                <a:chOff x="2871" y="2114"/>
                <a:chExt cx="319" cy="346"/>
              </a:xfrm>
            </p:grpSpPr>
            <p:sp>
              <p:nvSpPr>
                <p:cNvPr id="59729" name="Rectangle 599"/>
                <p:cNvSpPr>
                  <a:spLocks noChangeArrowheads="1"/>
                </p:cNvSpPr>
                <p:nvPr/>
              </p:nvSpPr>
              <p:spPr bwMode="auto">
                <a:xfrm>
                  <a:off x="2914"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30" name="Rectangle 855"/>
                <p:cNvSpPr>
                  <a:spLocks noChangeArrowheads="1"/>
                </p:cNvSpPr>
                <p:nvPr/>
              </p:nvSpPr>
              <p:spPr bwMode="auto">
                <a:xfrm>
                  <a:off x="2871"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6" name="Group 858"/>
              <p:cNvGrpSpPr/>
              <p:nvPr/>
            </p:nvGrpSpPr>
            <p:grpSpPr bwMode="auto">
              <a:xfrm>
                <a:off x="3190" y="2114"/>
                <a:ext cx="319" cy="346"/>
                <a:chOff x="3190" y="2114"/>
                <a:chExt cx="319" cy="346"/>
              </a:xfrm>
            </p:grpSpPr>
            <p:sp>
              <p:nvSpPr>
                <p:cNvPr id="59727" name="Rectangle 600"/>
                <p:cNvSpPr>
                  <a:spLocks noChangeArrowheads="1"/>
                </p:cNvSpPr>
                <p:nvPr/>
              </p:nvSpPr>
              <p:spPr bwMode="auto">
                <a:xfrm>
                  <a:off x="3233"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28" name="Rectangle 857"/>
                <p:cNvSpPr>
                  <a:spLocks noChangeArrowheads="1"/>
                </p:cNvSpPr>
                <p:nvPr/>
              </p:nvSpPr>
              <p:spPr bwMode="auto">
                <a:xfrm>
                  <a:off x="3190"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7" name="Group 860"/>
              <p:cNvGrpSpPr/>
              <p:nvPr/>
            </p:nvGrpSpPr>
            <p:grpSpPr bwMode="auto">
              <a:xfrm>
                <a:off x="3509" y="2114"/>
                <a:ext cx="319" cy="346"/>
                <a:chOff x="3509" y="2114"/>
                <a:chExt cx="319" cy="346"/>
              </a:xfrm>
            </p:grpSpPr>
            <p:sp>
              <p:nvSpPr>
                <p:cNvPr id="59725" name="Rectangle 601"/>
                <p:cNvSpPr>
                  <a:spLocks noChangeArrowheads="1"/>
                </p:cNvSpPr>
                <p:nvPr/>
              </p:nvSpPr>
              <p:spPr bwMode="auto">
                <a:xfrm>
                  <a:off x="3552"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26" name="Rectangle 859"/>
                <p:cNvSpPr>
                  <a:spLocks noChangeArrowheads="1"/>
                </p:cNvSpPr>
                <p:nvPr/>
              </p:nvSpPr>
              <p:spPr bwMode="auto">
                <a:xfrm>
                  <a:off x="3509"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8" name="Group 862"/>
              <p:cNvGrpSpPr/>
              <p:nvPr/>
            </p:nvGrpSpPr>
            <p:grpSpPr bwMode="auto">
              <a:xfrm>
                <a:off x="3828" y="2114"/>
                <a:ext cx="319" cy="346"/>
                <a:chOff x="3828" y="2114"/>
                <a:chExt cx="319" cy="346"/>
              </a:xfrm>
            </p:grpSpPr>
            <p:sp>
              <p:nvSpPr>
                <p:cNvPr id="59723" name="Rectangle 602"/>
                <p:cNvSpPr>
                  <a:spLocks noChangeArrowheads="1"/>
                </p:cNvSpPr>
                <p:nvPr/>
              </p:nvSpPr>
              <p:spPr bwMode="auto">
                <a:xfrm>
                  <a:off x="3871"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24" name="Rectangle 861"/>
                <p:cNvSpPr>
                  <a:spLocks noChangeArrowheads="1"/>
                </p:cNvSpPr>
                <p:nvPr/>
              </p:nvSpPr>
              <p:spPr bwMode="auto">
                <a:xfrm>
                  <a:off x="3828" y="211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9" name="Group 864"/>
              <p:cNvGrpSpPr/>
              <p:nvPr/>
            </p:nvGrpSpPr>
            <p:grpSpPr bwMode="auto">
              <a:xfrm>
                <a:off x="0" y="2460"/>
                <a:ext cx="319" cy="346"/>
                <a:chOff x="0" y="2460"/>
                <a:chExt cx="319" cy="346"/>
              </a:xfrm>
            </p:grpSpPr>
            <p:sp>
              <p:nvSpPr>
                <p:cNvPr id="59721" name="Rectangle 603"/>
                <p:cNvSpPr>
                  <a:spLocks noChangeArrowheads="1"/>
                </p:cNvSpPr>
                <p:nvPr/>
              </p:nvSpPr>
              <p:spPr bwMode="auto">
                <a:xfrm>
                  <a:off x="43"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22" name="Rectangle 863"/>
                <p:cNvSpPr>
                  <a:spLocks noChangeArrowheads="1"/>
                </p:cNvSpPr>
                <p:nvPr/>
              </p:nvSpPr>
              <p:spPr bwMode="auto">
                <a:xfrm>
                  <a:off x="0"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0" name="Group 866"/>
              <p:cNvGrpSpPr/>
              <p:nvPr/>
            </p:nvGrpSpPr>
            <p:grpSpPr bwMode="auto">
              <a:xfrm>
                <a:off x="319" y="2460"/>
                <a:ext cx="319" cy="346"/>
                <a:chOff x="319" y="2460"/>
                <a:chExt cx="319" cy="346"/>
              </a:xfrm>
            </p:grpSpPr>
            <p:sp>
              <p:nvSpPr>
                <p:cNvPr id="59719" name="Rectangle 604"/>
                <p:cNvSpPr>
                  <a:spLocks noChangeArrowheads="1"/>
                </p:cNvSpPr>
                <p:nvPr/>
              </p:nvSpPr>
              <p:spPr bwMode="auto">
                <a:xfrm>
                  <a:off x="362"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20" name="Rectangle 865"/>
                <p:cNvSpPr>
                  <a:spLocks noChangeArrowheads="1"/>
                </p:cNvSpPr>
                <p:nvPr/>
              </p:nvSpPr>
              <p:spPr bwMode="auto">
                <a:xfrm>
                  <a:off x="319"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1" name="Group 868"/>
              <p:cNvGrpSpPr/>
              <p:nvPr/>
            </p:nvGrpSpPr>
            <p:grpSpPr bwMode="auto">
              <a:xfrm>
                <a:off x="638" y="2460"/>
                <a:ext cx="319" cy="346"/>
                <a:chOff x="638" y="2460"/>
                <a:chExt cx="319" cy="346"/>
              </a:xfrm>
            </p:grpSpPr>
            <p:sp>
              <p:nvSpPr>
                <p:cNvPr id="59717" name="Rectangle 605"/>
                <p:cNvSpPr>
                  <a:spLocks noChangeArrowheads="1"/>
                </p:cNvSpPr>
                <p:nvPr/>
              </p:nvSpPr>
              <p:spPr bwMode="auto">
                <a:xfrm>
                  <a:off x="681"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18" name="Rectangle 867"/>
                <p:cNvSpPr>
                  <a:spLocks noChangeArrowheads="1"/>
                </p:cNvSpPr>
                <p:nvPr/>
              </p:nvSpPr>
              <p:spPr bwMode="auto">
                <a:xfrm>
                  <a:off x="638"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2" name="Group 870"/>
              <p:cNvGrpSpPr/>
              <p:nvPr/>
            </p:nvGrpSpPr>
            <p:grpSpPr bwMode="auto">
              <a:xfrm>
                <a:off x="957" y="2460"/>
                <a:ext cx="319" cy="346"/>
                <a:chOff x="957" y="2460"/>
                <a:chExt cx="319" cy="346"/>
              </a:xfrm>
            </p:grpSpPr>
            <p:sp>
              <p:nvSpPr>
                <p:cNvPr id="59715" name="Rectangle 606"/>
                <p:cNvSpPr>
                  <a:spLocks noChangeArrowheads="1"/>
                </p:cNvSpPr>
                <p:nvPr/>
              </p:nvSpPr>
              <p:spPr bwMode="auto">
                <a:xfrm>
                  <a:off x="1000"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16" name="Rectangle 869"/>
                <p:cNvSpPr>
                  <a:spLocks noChangeArrowheads="1"/>
                </p:cNvSpPr>
                <p:nvPr/>
              </p:nvSpPr>
              <p:spPr bwMode="auto">
                <a:xfrm>
                  <a:off x="957"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3" name="Group 872"/>
              <p:cNvGrpSpPr/>
              <p:nvPr/>
            </p:nvGrpSpPr>
            <p:grpSpPr bwMode="auto">
              <a:xfrm>
                <a:off x="1276" y="2460"/>
                <a:ext cx="319" cy="346"/>
                <a:chOff x="1276" y="2460"/>
                <a:chExt cx="319" cy="346"/>
              </a:xfrm>
            </p:grpSpPr>
            <p:sp>
              <p:nvSpPr>
                <p:cNvPr id="59713" name="Rectangle 607"/>
                <p:cNvSpPr>
                  <a:spLocks noChangeArrowheads="1"/>
                </p:cNvSpPr>
                <p:nvPr/>
              </p:nvSpPr>
              <p:spPr bwMode="auto">
                <a:xfrm>
                  <a:off x="1319"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14" name="Rectangle 871"/>
                <p:cNvSpPr>
                  <a:spLocks noChangeArrowheads="1"/>
                </p:cNvSpPr>
                <p:nvPr/>
              </p:nvSpPr>
              <p:spPr bwMode="auto">
                <a:xfrm>
                  <a:off x="1276"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4" name="Group 874"/>
              <p:cNvGrpSpPr/>
              <p:nvPr/>
            </p:nvGrpSpPr>
            <p:grpSpPr bwMode="auto">
              <a:xfrm>
                <a:off x="1595" y="2460"/>
                <a:ext cx="319" cy="346"/>
                <a:chOff x="1595" y="2460"/>
                <a:chExt cx="319" cy="346"/>
              </a:xfrm>
            </p:grpSpPr>
            <p:sp>
              <p:nvSpPr>
                <p:cNvPr id="59711" name="Rectangle 608"/>
                <p:cNvSpPr>
                  <a:spLocks noChangeArrowheads="1"/>
                </p:cNvSpPr>
                <p:nvPr/>
              </p:nvSpPr>
              <p:spPr bwMode="auto">
                <a:xfrm>
                  <a:off x="1638"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12" name="Rectangle 873"/>
                <p:cNvSpPr>
                  <a:spLocks noChangeArrowheads="1"/>
                </p:cNvSpPr>
                <p:nvPr/>
              </p:nvSpPr>
              <p:spPr bwMode="auto">
                <a:xfrm>
                  <a:off x="1595"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5" name="Group 876"/>
              <p:cNvGrpSpPr/>
              <p:nvPr/>
            </p:nvGrpSpPr>
            <p:grpSpPr bwMode="auto">
              <a:xfrm>
                <a:off x="1914" y="2460"/>
                <a:ext cx="319" cy="346"/>
                <a:chOff x="1914" y="2460"/>
                <a:chExt cx="319" cy="346"/>
              </a:xfrm>
            </p:grpSpPr>
            <p:sp>
              <p:nvSpPr>
                <p:cNvPr id="59709" name="Rectangle 609"/>
                <p:cNvSpPr>
                  <a:spLocks noChangeArrowheads="1"/>
                </p:cNvSpPr>
                <p:nvPr/>
              </p:nvSpPr>
              <p:spPr bwMode="auto">
                <a:xfrm>
                  <a:off x="1957"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10" name="Rectangle 875"/>
                <p:cNvSpPr>
                  <a:spLocks noChangeArrowheads="1"/>
                </p:cNvSpPr>
                <p:nvPr/>
              </p:nvSpPr>
              <p:spPr bwMode="auto">
                <a:xfrm>
                  <a:off x="1914"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6" name="Group 878"/>
              <p:cNvGrpSpPr/>
              <p:nvPr/>
            </p:nvGrpSpPr>
            <p:grpSpPr bwMode="auto">
              <a:xfrm>
                <a:off x="2233" y="2460"/>
                <a:ext cx="319" cy="346"/>
                <a:chOff x="2233" y="2460"/>
                <a:chExt cx="319" cy="346"/>
              </a:xfrm>
            </p:grpSpPr>
            <p:sp>
              <p:nvSpPr>
                <p:cNvPr id="59707" name="Rectangle 610"/>
                <p:cNvSpPr>
                  <a:spLocks noChangeArrowheads="1"/>
                </p:cNvSpPr>
                <p:nvPr/>
              </p:nvSpPr>
              <p:spPr bwMode="auto">
                <a:xfrm>
                  <a:off x="2276"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08" name="Rectangle 877"/>
                <p:cNvSpPr>
                  <a:spLocks noChangeArrowheads="1"/>
                </p:cNvSpPr>
                <p:nvPr/>
              </p:nvSpPr>
              <p:spPr bwMode="auto">
                <a:xfrm>
                  <a:off x="2233"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7" name="Group 880"/>
              <p:cNvGrpSpPr/>
              <p:nvPr/>
            </p:nvGrpSpPr>
            <p:grpSpPr bwMode="auto">
              <a:xfrm>
                <a:off x="2552" y="2460"/>
                <a:ext cx="319" cy="346"/>
                <a:chOff x="2552" y="2460"/>
                <a:chExt cx="319" cy="346"/>
              </a:xfrm>
            </p:grpSpPr>
            <p:sp>
              <p:nvSpPr>
                <p:cNvPr id="59705" name="Rectangle 611"/>
                <p:cNvSpPr>
                  <a:spLocks noChangeArrowheads="1"/>
                </p:cNvSpPr>
                <p:nvPr/>
              </p:nvSpPr>
              <p:spPr bwMode="auto">
                <a:xfrm>
                  <a:off x="2595"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06" name="Rectangle 879"/>
                <p:cNvSpPr>
                  <a:spLocks noChangeArrowheads="1"/>
                </p:cNvSpPr>
                <p:nvPr/>
              </p:nvSpPr>
              <p:spPr bwMode="auto">
                <a:xfrm>
                  <a:off x="2552"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8" name="Group 882"/>
              <p:cNvGrpSpPr/>
              <p:nvPr/>
            </p:nvGrpSpPr>
            <p:grpSpPr bwMode="auto">
              <a:xfrm>
                <a:off x="2871" y="2460"/>
                <a:ext cx="319" cy="346"/>
                <a:chOff x="2871" y="2460"/>
                <a:chExt cx="319" cy="346"/>
              </a:xfrm>
            </p:grpSpPr>
            <p:sp>
              <p:nvSpPr>
                <p:cNvPr id="59703" name="Rectangle 612"/>
                <p:cNvSpPr>
                  <a:spLocks noChangeArrowheads="1"/>
                </p:cNvSpPr>
                <p:nvPr/>
              </p:nvSpPr>
              <p:spPr bwMode="auto">
                <a:xfrm>
                  <a:off x="2914"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04" name="Rectangle 881"/>
                <p:cNvSpPr>
                  <a:spLocks noChangeArrowheads="1"/>
                </p:cNvSpPr>
                <p:nvPr/>
              </p:nvSpPr>
              <p:spPr bwMode="auto">
                <a:xfrm>
                  <a:off x="2871"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9" name="Group 884"/>
              <p:cNvGrpSpPr/>
              <p:nvPr/>
            </p:nvGrpSpPr>
            <p:grpSpPr bwMode="auto">
              <a:xfrm>
                <a:off x="3190" y="2460"/>
                <a:ext cx="319" cy="346"/>
                <a:chOff x="3190" y="2460"/>
                <a:chExt cx="319" cy="346"/>
              </a:xfrm>
            </p:grpSpPr>
            <p:sp>
              <p:nvSpPr>
                <p:cNvPr id="59701" name="Rectangle 613"/>
                <p:cNvSpPr>
                  <a:spLocks noChangeArrowheads="1"/>
                </p:cNvSpPr>
                <p:nvPr/>
              </p:nvSpPr>
              <p:spPr bwMode="auto">
                <a:xfrm>
                  <a:off x="3233"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02" name="Rectangle 883"/>
                <p:cNvSpPr>
                  <a:spLocks noChangeArrowheads="1"/>
                </p:cNvSpPr>
                <p:nvPr/>
              </p:nvSpPr>
              <p:spPr bwMode="auto">
                <a:xfrm>
                  <a:off x="3190"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0" name="Group 886"/>
              <p:cNvGrpSpPr/>
              <p:nvPr/>
            </p:nvGrpSpPr>
            <p:grpSpPr bwMode="auto">
              <a:xfrm>
                <a:off x="3509" y="2460"/>
                <a:ext cx="319" cy="346"/>
                <a:chOff x="3509" y="2460"/>
                <a:chExt cx="319" cy="346"/>
              </a:xfrm>
            </p:grpSpPr>
            <p:sp>
              <p:nvSpPr>
                <p:cNvPr id="59699" name="Rectangle 614"/>
                <p:cNvSpPr>
                  <a:spLocks noChangeArrowheads="1"/>
                </p:cNvSpPr>
                <p:nvPr/>
              </p:nvSpPr>
              <p:spPr bwMode="auto">
                <a:xfrm>
                  <a:off x="3552"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700" name="Rectangle 885"/>
                <p:cNvSpPr>
                  <a:spLocks noChangeArrowheads="1"/>
                </p:cNvSpPr>
                <p:nvPr/>
              </p:nvSpPr>
              <p:spPr bwMode="auto">
                <a:xfrm>
                  <a:off x="3509"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1" name="Group 888"/>
              <p:cNvGrpSpPr/>
              <p:nvPr/>
            </p:nvGrpSpPr>
            <p:grpSpPr bwMode="auto">
              <a:xfrm>
                <a:off x="3828" y="2460"/>
                <a:ext cx="319" cy="346"/>
                <a:chOff x="3828" y="2460"/>
                <a:chExt cx="319" cy="346"/>
              </a:xfrm>
            </p:grpSpPr>
            <p:sp>
              <p:nvSpPr>
                <p:cNvPr id="59697" name="Rectangle 615"/>
                <p:cNvSpPr>
                  <a:spLocks noChangeArrowheads="1"/>
                </p:cNvSpPr>
                <p:nvPr/>
              </p:nvSpPr>
              <p:spPr bwMode="auto">
                <a:xfrm>
                  <a:off x="3871"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0.58</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98" name="Rectangle 887"/>
                <p:cNvSpPr>
                  <a:spLocks noChangeArrowheads="1"/>
                </p:cNvSpPr>
                <p:nvPr/>
              </p:nvSpPr>
              <p:spPr bwMode="auto">
                <a:xfrm>
                  <a:off x="3828" y="246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2" name="Group 890"/>
              <p:cNvGrpSpPr/>
              <p:nvPr/>
            </p:nvGrpSpPr>
            <p:grpSpPr bwMode="auto">
              <a:xfrm>
                <a:off x="0" y="2806"/>
                <a:ext cx="319" cy="346"/>
                <a:chOff x="0" y="2806"/>
                <a:chExt cx="319" cy="346"/>
              </a:xfrm>
            </p:grpSpPr>
            <p:sp>
              <p:nvSpPr>
                <p:cNvPr id="59695" name="Rectangle 616"/>
                <p:cNvSpPr>
                  <a:spLocks noChangeArrowheads="1"/>
                </p:cNvSpPr>
                <p:nvPr/>
              </p:nvSpPr>
              <p:spPr bwMode="auto">
                <a:xfrm>
                  <a:off x="43"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96" name="Rectangle 889"/>
                <p:cNvSpPr>
                  <a:spLocks noChangeArrowheads="1"/>
                </p:cNvSpPr>
                <p:nvPr/>
              </p:nvSpPr>
              <p:spPr bwMode="auto">
                <a:xfrm>
                  <a:off x="0"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3" name="Group 892"/>
              <p:cNvGrpSpPr/>
              <p:nvPr/>
            </p:nvGrpSpPr>
            <p:grpSpPr bwMode="auto">
              <a:xfrm>
                <a:off x="319" y="2806"/>
                <a:ext cx="319" cy="346"/>
                <a:chOff x="319" y="2806"/>
                <a:chExt cx="319" cy="346"/>
              </a:xfrm>
            </p:grpSpPr>
            <p:sp>
              <p:nvSpPr>
                <p:cNvPr id="59693" name="Rectangle 617"/>
                <p:cNvSpPr>
                  <a:spLocks noChangeArrowheads="1"/>
                </p:cNvSpPr>
                <p:nvPr/>
              </p:nvSpPr>
              <p:spPr bwMode="auto">
                <a:xfrm>
                  <a:off x="362"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94" name="Rectangle 891"/>
                <p:cNvSpPr>
                  <a:spLocks noChangeArrowheads="1"/>
                </p:cNvSpPr>
                <p:nvPr/>
              </p:nvSpPr>
              <p:spPr bwMode="auto">
                <a:xfrm>
                  <a:off x="319"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4" name="Group 894"/>
              <p:cNvGrpSpPr/>
              <p:nvPr/>
            </p:nvGrpSpPr>
            <p:grpSpPr bwMode="auto">
              <a:xfrm>
                <a:off x="638" y="2806"/>
                <a:ext cx="319" cy="346"/>
                <a:chOff x="638" y="2806"/>
                <a:chExt cx="319" cy="346"/>
              </a:xfrm>
            </p:grpSpPr>
            <p:sp>
              <p:nvSpPr>
                <p:cNvPr id="59691" name="Rectangle 618"/>
                <p:cNvSpPr>
                  <a:spLocks noChangeArrowheads="1"/>
                </p:cNvSpPr>
                <p:nvPr/>
              </p:nvSpPr>
              <p:spPr bwMode="auto">
                <a:xfrm>
                  <a:off x="681"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92" name="Rectangle 893"/>
                <p:cNvSpPr>
                  <a:spLocks noChangeArrowheads="1"/>
                </p:cNvSpPr>
                <p:nvPr/>
              </p:nvSpPr>
              <p:spPr bwMode="auto">
                <a:xfrm>
                  <a:off x="638"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5" name="Group 896"/>
              <p:cNvGrpSpPr/>
              <p:nvPr/>
            </p:nvGrpSpPr>
            <p:grpSpPr bwMode="auto">
              <a:xfrm>
                <a:off x="957" y="2806"/>
                <a:ext cx="319" cy="346"/>
                <a:chOff x="957" y="2806"/>
                <a:chExt cx="319" cy="346"/>
              </a:xfrm>
            </p:grpSpPr>
            <p:sp>
              <p:nvSpPr>
                <p:cNvPr id="59689" name="Rectangle 619"/>
                <p:cNvSpPr>
                  <a:spLocks noChangeArrowheads="1"/>
                </p:cNvSpPr>
                <p:nvPr/>
              </p:nvSpPr>
              <p:spPr bwMode="auto">
                <a:xfrm>
                  <a:off x="1000"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90" name="Rectangle 895"/>
                <p:cNvSpPr>
                  <a:spLocks noChangeArrowheads="1"/>
                </p:cNvSpPr>
                <p:nvPr/>
              </p:nvSpPr>
              <p:spPr bwMode="auto">
                <a:xfrm>
                  <a:off x="957"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6" name="Group 898"/>
              <p:cNvGrpSpPr/>
              <p:nvPr/>
            </p:nvGrpSpPr>
            <p:grpSpPr bwMode="auto">
              <a:xfrm>
                <a:off x="1276" y="2806"/>
                <a:ext cx="319" cy="346"/>
                <a:chOff x="1276" y="2806"/>
                <a:chExt cx="319" cy="346"/>
              </a:xfrm>
            </p:grpSpPr>
            <p:sp>
              <p:nvSpPr>
                <p:cNvPr id="59687" name="Rectangle 620"/>
                <p:cNvSpPr>
                  <a:spLocks noChangeArrowheads="1"/>
                </p:cNvSpPr>
                <p:nvPr/>
              </p:nvSpPr>
              <p:spPr bwMode="auto">
                <a:xfrm>
                  <a:off x="1319"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88" name="Rectangle 897"/>
                <p:cNvSpPr>
                  <a:spLocks noChangeArrowheads="1"/>
                </p:cNvSpPr>
                <p:nvPr/>
              </p:nvSpPr>
              <p:spPr bwMode="auto">
                <a:xfrm>
                  <a:off x="1276"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7" name="Group 900"/>
              <p:cNvGrpSpPr/>
              <p:nvPr/>
            </p:nvGrpSpPr>
            <p:grpSpPr bwMode="auto">
              <a:xfrm>
                <a:off x="1595" y="2806"/>
                <a:ext cx="319" cy="346"/>
                <a:chOff x="1595" y="2806"/>
                <a:chExt cx="319" cy="346"/>
              </a:xfrm>
            </p:grpSpPr>
            <p:sp>
              <p:nvSpPr>
                <p:cNvPr id="59685" name="Rectangle 621"/>
                <p:cNvSpPr>
                  <a:spLocks noChangeArrowheads="1"/>
                </p:cNvSpPr>
                <p:nvPr/>
              </p:nvSpPr>
              <p:spPr bwMode="auto">
                <a:xfrm>
                  <a:off x="1638"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86" name="Rectangle 899"/>
                <p:cNvSpPr>
                  <a:spLocks noChangeArrowheads="1"/>
                </p:cNvSpPr>
                <p:nvPr/>
              </p:nvSpPr>
              <p:spPr bwMode="auto">
                <a:xfrm>
                  <a:off x="1595"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8" name="Group 902"/>
              <p:cNvGrpSpPr/>
              <p:nvPr/>
            </p:nvGrpSpPr>
            <p:grpSpPr bwMode="auto">
              <a:xfrm>
                <a:off x="1914" y="2806"/>
                <a:ext cx="319" cy="346"/>
                <a:chOff x="1914" y="2806"/>
                <a:chExt cx="319" cy="346"/>
              </a:xfrm>
            </p:grpSpPr>
            <p:sp>
              <p:nvSpPr>
                <p:cNvPr id="59683" name="Rectangle 622"/>
                <p:cNvSpPr>
                  <a:spLocks noChangeArrowheads="1"/>
                </p:cNvSpPr>
                <p:nvPr/>
              </p:nvSpPr>
              <p:spPr bwMode="auto">
                <a:xfrm>
                  <a:off x="1957"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84" name="Rectangle 901"/>
                <p:cNvSpPr>
                  <a:spLocks noChangeArrowheads="1"/>
                </p:cNvSpPr>
                <p:nvPr/>
              </p:nvSpPr>
              <p:spPr bwMode="auto">
                <a:xfrm>
                  <a:off x="1914"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9" name="Group 904"/>
              <p:cNvGrpSpPr/>
              <p:nvPr/>
            </p:nvGrpSpPr>
            <p:grpSpPr bwMode="auto">
              <a:xfrm>
                <a:off x="2233" y="2806"/>
                <a:ext cx="319" cy="346"/>
                <a:chOff x="2233" y="2806"/>
                <a:chExt cx="319" cy="346"/>
              </a:xfrm>
            </p:grpSpPr>
            <p:sp>
              <p:nvSpPr>
                <p:cNvPr id="59681" name="Rectangle 623"/>
                <p:cNvSpPr>
                  <a:spLocks noChangeArrowheads="1"/>
                </p:cNvSpPr>
                <p:nvPr/>
              </p:nvSpPr>
              <p:spPr bwMode="auto">
                <a:xfrm>
                  <a:off x="2276"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82" name="Rectangle 903"/>
                <p:cNvSpPr>
                  <a:spLocks noChangeArrowheads="1"/>
                </p:cNvSpPr>
                <p:nvPr/>
              </p:nvSpPr>
              <p:spPr bwMode="auto">
                <a:xfrm>
                  <a:off x="2233"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0" name="Group 906"/>
              <p:cNvGrpSpPr/>
              <p:nvPr/>
            </p:nvGrpSpPr>
            <p:grpSpPr bwMode="auto">
              <a:xfrm>
                <a:off x="2552" y="2806"/>
                <a:ext cx="319" cy="346"/>
                <a:chOff x="2552" y="2806"/>
                <a:chExt cx="319" cy="346"/>
              </a:xfrm>
            </p:grpSpPr>
            <p:sp>
              <p:nvSpPr>
                <p:cNvPr id="59679" name="Rectangle 624"/>
                <p:cNvSpPr>
                  <a:spLocks noChangeArrowheads="1"/>
                </p:cNvSpPr>
                <p:nvPr/>
              </p:nvSpPr>
              <p:spPr bwMode="auto">
                <a:xfrm>
                  <a:off x="2595"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80" name="Rectangle 905"/>
                <p:cNvSpPr>
                  <a:spLocks noChangeArrowheads="1"/>
                </p:cNvSpPr>
                <p:nvPr/>
              </p:nvSpPr>
              <p:spPr bwMode="auto">
                <a:xfrm>
                  <a:off x="2552"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1" name="Group 908"/>
              <p:cNvGrpSpPr/>
              <p:nvPr/>
            </p:nvGrpSpPr>
            <p:grpSpPr bwMode="auto">
              <a:xfrm>
                <a:off x="2871" y="2806"/>
                <a:ext cx="319" cy="346"/>
                <a:chOff x="2871" y="2806"/>
                <a:chExt cx="319" cy="346"/>
              </a:xfrm>
            </p:grpSpPr>
            <p:sp>
              <p:nvSpPr>
                <p:cNvPr id="59677" name="Rectangle 625"/>
                <p:cNvSpPr>
                  <a:spLocks noChangeArrowheads="1"/>
                </p:cNvSpPr>
                <p:nvPr/>
              </p:nvSpPr>
              <p:spPr bwMode="auto">
                <a:xfrm>
                  <a:off x="2914"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0.25</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78" name="Rectangle 907"/>
                <p:cNvSpPr>
                  <a:spLocks noChangeArrowheads="1"/>
                </p:cNvSpPr>
                <p:nvPr/>
              </p:nvSpPr>
              <p:spPr bwMode="auto">
                <a:xfrm>
                  <a:off x="2871"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2" name="Group 910"/>
              <p:cNvGrpSpPr/>
              <p:nvPr/>
            </p:nvGrpSpPr>
            <p:grpSpPr bwMode="auto">
              <a:xfrm>
                <a:off x="3190" y="2806"/>
                <a:ext cx="319" cy="346"/>
                <a:chOff x="3190" y="2806"/>
                <a:chExt cx="319" cy="346"/>
              </a:xfrm>
            </p:grpSpPr>
            <p:sp>
              <p:nvSpPr>
                <p:cNvPr id="59675" name="Rectangle 626"/>
                <p:cNvSpPr>
                  <a:spLocks noChangeArrowheads="1"/>
                </p:cNvSpPr>
                <p:nvPr/>
              </p:nvSpPr>
              <p:spPr bwMode="auto">
                <a:xfrm>
                  <a:off x="3233"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76" name="Rectangle 909"/>
                <p:cNvSpPr>
                  <a:spLocks noChangeArrowheads="1"/>
                </p:cNvSpPr>
                <p:nvPr/>
              </p:nvSpPr>
              <p:spPr bwMode="auto">
                <a:xfrm>
                  <a:off x="3190"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3" name="Group 912"/>
              <p:cNvGrpSpPr/>
              <p:nvPr/>
            </p:nvGrpSpPr>
            <p:grpSpPr bwMode="auto">
              <a:xfrm>
                <a:off x="3509" y="2806"/>
                <a:ext cx="319" cy="346"/>
                <a:chOff x="3509" y="2806"/>
                <a:chExt cx="319" cy="346"/>
              </a:xfrm>
            </p:grpSpPr>
            <p:sp>
              <p:nvSpPr>
                <p:cNvPr id="59673" name="Rectangle 627"/>
                <p:cNvSpPr>
                  <a:spLocks noChangeArrowheads="1"/>
                </p:cNvSpPr>
                <p:nvPr/>
              </p:nvSpPr>
              <p:spPr bwMode="auto">
                <a:xfrm>
                  <a:off x="3552"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74" name="Rectangle 911"/>
                <p:cNvSpPr>
                  <a:spLocks noChangeArrowheads="1"/>
                </p:cNvSpPr>
                <p:nvPr/>
              </p:nvSpPr>
              <p:spPr bwMode="auto">
                <a:xfrm>
                  <a:off x="3509"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4" name="Group 914"/>
              <p:cNvGrpSpPr/>
              <p:nvPr/>
            </p:nvGrpSpPr>
            <p:grpSpPr bwMode="auto">
              <a:xfrm>
                <a:off x="3828" y="2806"/>
                <a:ext cx="319" cy="346"/>
                <a:chOff x="3828" y="2806"/>
                <a:chExt cx="319" cy="346"/>
              </a:xfrm>
            </p:grpSpPr>
            <p:sp>
              <p:nvSpPr>
                <p:cNvPr id="59671" name="Rectangle 628"/>
                <p:cNvSpPr>
                  <a:spLocks noChangeArrowheads="1"/>
                </p:cNvSpPr>
                <p:nvPr/>
              </p:nvSpPr>
              <p:spPr bwMode="auto">
                <a:xfrm>
                  <a:off x="3871"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0.45</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72" name="Rectangle 913"/>
                <p:cNvSpPr>
                  <a:spLocks noChangeArrowheads="1"/>
                </p:cNvSpPr>
                <p:nvPr/>
              </p:nvSpPr>
              <p:spPr bwMode="auto">
                <a:xfrm>
                  <a:off x="3828" y="2806"/>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5" name="Group 916"/>
              <p:cNvGrpSpPr/>
              <p:nvPr/>
            </p:nvGrpSpPr>
            <p:grpSpPr bwMode="auto">
              <a:xfrm>
                <a:off x="0" y="3152"/>
                <a:ext cx="319" cy="346"/>
                <a:chOff x="0" y="3152"/>
                <a:chExt cx="319" cy="346"/>
              </a:xfrm>
            </p:grpSpPr>
            <p:sp>
              <p:nvSpPr>
                <p:cNvPr id="59669" name="Rectangle 629"/>
                <p:cNvSpPr>
                  <a:spLocks noChangeArrowheads="1"/>
                </p:cNvSpPr>
                <p:nvPr/>
              </p:nvSpPr>
              <p:spPr bwMode="auto">
                <a:xfrm>
                  <a:off x="43"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70" name="Rectangle 915"/>
                <p:cNvSpPr>
                  <a:spLocks noChangeArrowheads="1"/>
                </p:cNvSpPr>
                <p:nvPr/>
              </p:nvSpPr>
              <p:spPr bwMode="auto">
                <a:xfrm>
                  <a:off x="0"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6" name="Group 918"/>
              <p:cNvGrpSpPr/>
              <p:nvPr/>
            </p:nvGrpSpPr>
            <p:grpSpPr bwMode="auto">
              <a:xfrm>
                <a:off x="319" y="3152"/>
                <a:ext cx="319" cy="346"/>
                <a:chOff x="319" y="3152"/>
                <a:chExt cx="319" cy="346"/>
              </a:xfrm>
            </p:grpSpPr>
            <p:sp>
              <p:nvSpPr>
                <p:cNvPr id="59667" name="Rectangle 630"/>
                <p:cNvSpPr>
                  <a:spLocks noChangeArrowheads="1"/>
                </p:cNvSpPr>
                <p:nvPr/>
              </p:nvSpPr>
              <p:spPr bwMode="auto">
                <a:xfrm>
                  <a:off x="362"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68" name="Rectangle 917"/>
                <p:cNvSpPr>
                  <a:spLocks noChangeArrowheads="1"/>
                </p:cNvSpPr>
                <p:nvPr/>
              </p:nvSpPr>
              <p:spPr bwMode="auto">
                <a:xfrm>
                  <a:off x="319"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7" name="Group 920"/>
              <p:cNvGrpSpPr/>
              <p:nvPr/>
            </p:nvGrpSpPr>
            <p:grpSpPr bwMode="auto">
              <a:xfrm>
                <a:off x="638" y="3152"/>
                <a:ext cx="319" cy="346"/>
                <a:chOff x="638" y="3152"/>
                <a:chExt cx="319" cy="346"/>
              </a:xfrm>
            </p:grpSpPr>
            <p:sp>
              <p:nvSpPr>
                <p:cNvPr id="59665" name="Rectangle 631"/>
                <p:cNvSpPr>
                  <a:spLocks noChangeArrowheads="1"/>
                </p:cNvSpPr>
                <p:nvPr/>
              </p:nvSpPr>
              <p:spPr bwMode="auto">
                <a:xfrm>
                  <a:off x="681"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0.08</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66" name="Rectangle 919"/>
                <p:cNvSpPr>
                  <a:spLocks noChangeArrowheads="1"/>
                </p:cNvSpPr>
                <p:nvPr/>
              </p:nvSpPr>
              <p:spPr bwMode="auto">
                <a:xfrm>
                  <a:off x="638"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8" name="Group 922"/>
              <p:cNvGrpSpPr/>
              <p:nvPr/>
            </p:nvGrpSpPr>
            <p:grpSpPr bwMode="auto">
              <a:xfrm>
                <a:off x="957" y="3152"/>
                <a:ext cx="319" cy="346"/>
                <a:chOff x="957" y="3152"/>
                <a:chExt cx="319" cy="346"/>
              </a:xfrm>
            </p:grpSpPr>
            <p:sp>
              <p:nvSpPr>
                <p:cNvPr id="59663" name="Rectangle 632"/>
                <p:cNvSpPr>
                  <a:spLocks noChangeArrowheads="1"/>
                </p:cNvSpPr>
                <p:nvPr/>
              </p:nvSpPr>
              <p:spPr bwMode="auto">
                <a:xfrm>
                  <a:off x="1000"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0.07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64" name="Rectangle 921"/>
                <p:cNvSpPr>
                  <a:spLocks noChangeArrowheads="1"/>
                </p:cNvSpPr>
                <p:nvPr/>
              </p:nvSpPr>
              <p:spPr bwMode="auto">
                <a:xfrm>
                  <a:off x="957"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9" name="Group 924"/>
              <p:cNvGrpSpPr/>
              <p:nvPr/>
            </p:nvGrpSpPr>
            <p:grpSpPr bwMode="auto">
              <a:xfrm>
                <a:off x="1276" y="3152"/>
                <a:ext cx="319" cy="346"/>
                <a:chOff x="1276" y="3152"/>
                <a:chExt cx="319" cy="346"/>
              </a:xfrm>
            </p:grpSpPr>
            <p:sp>
              <p:nvSpPr>
                <p:cNvPr id="59661" name="Rectangle 633"/>
                <p:cNvSpPr>
                  <a:spLocks noChangeArrowheads="1"/>
                </p:cNvSpPr>
                <p:nvPr/>
              </p:nvSpPr>
              <p:spPr bwMode="auto">
                <a:xfrm>
                  <a:off x="1319"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0.19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62" name="Rectangle 923"/>
                <p:cNvSpPr>
                  <a:spLocks noChangeArrowheads="1"/>
                </p:cNvSpPr>
                <p:nvPr/>
              </p:nvSpPr>
              <p:spPr bwMode="auto">
                <a:xfrm>
                  <a:off x="1276"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0" name="Group 926"/>
              <p:cNvGrpSpPr/>
              <p:nvPr/>
            </p:nvGrpSpPr>
            <p:grpSpPr bwMode="auto">
              <a:xfrm>
                <a:off x="1595" y="3152"/>
                <a:ext cx="319" cy="346"/>
                <a:chOff x="1595" y="3152"/>
                <a:chExt cx="319" cy="346"/>
              </a:xfrm>
            </p:grpSpPr>
            <p:sp>
              <p:nvSpPr>
                <p:cNvPr id="59659" name="Rectangle 634"/>
                <p:cNvSpPr>
                  <a:spLocks noChangeArrowheads="1"/>
                </p:cNvSpPr>
                <p:nvPr/>
              </p:nvSpPr>
              <p:spPr bwMode="auto">
                <a:xfrm>
                  <a:off x="1638"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0.23</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60" name="Rectangle 925"/>
                <p:cNvSpPr>
                  <a:spLocks noChangeArrowheads="1"/>
                </p:cNvSpPr>
                <p:nvPr/>
              </p:nvSpPr>
              <p:spPr bwMode="auto">
                <a:xfrm>
                  <a:off x="1595"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1" name="Group 928"/>
              <p:cNvGrpSpPr/>
              <p:nvPr/>
            </p:nvGrpSpPr>
            <p:grpSpPr bwMode="auto">
              <a:xfrm>
                <a:off x="1914" y="3152"/>
                <a:ext cx="319" cy="346"/>
                <a:chOff x="1914" y="3152"/>
                <a:chExt cx="319" cy="346"/>
              </a:xfrm>
            </p:grpSpPr>
            <p:sp>
              <p:nvSpPr>
                <p:cNvPr id="59657" name="Rectangle 635"/>
                <p:cNvSpPr>
                  <a:spLocks noChangeArrowheads="1"/>
                </p:cNvSpPr>
                <p:nvPr/>
              </p:nvSpPr>
              <p:spPr bwMode="auto">
                <a:xfrm>
                  <a:off x="1957"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58" name="Rectangle 927"/>
                <p:cNvSpPr>
                  <a:spLocks noChangeArrowheads="1"/>
                </p:cNvSpPr>
                <p:nvPr/>
              </p:nvSpPr>
              <p:spPr bwMode="auto">
                <a:xfrm>
                  <a:off x="1914"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2" name="Group 930"/>
              <p:cNvGrpSpPr/>
              <p:nvPr/>
            </p:nvGrpSpPr>
            <p:grpSpPr bwMode="auto">
              <a:xfrm>
                <a:off x="2233" y="3152"/>
                <a:ext cx="319" cy="346"/>
                <a:chOff x="2233" y="3152"/>
                <a:chExt cx="319" cy="346"/>
              </a:xfrm>
            </p:grpSpPr>
            <p:sp>
              <p:nvSpPr>
                <p:cNvPr id="59655" name="Rectangle 636"/>
                <p:cNvSpPr>
                  <a:spLocks noChangeArrowheads="1"/>
                </p:cNvSpPr>
                <p:nvPr/>
              </p:nvSpPr>
              <p:spPr bwMode="auto">
                <a:xfrm>
                  <a:off x="2276"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56" name="Rectangle 929"/>
                <p:cNvSpPr>
                  <a:spLocks noChangeArrowheads="1"/>
                </p:cNvSpPr>
                <p:nvPr/>
              </p:nvSpPr>
              <p:spPr bwMode="auto">
                <a:xfrm>
                  <a:off x="2233"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3" name="Group 932"/>
              <p:cNvGrpSpPr/>
              <p:nvPr/>
            </p:nvGrpSpPr>
            <p:grpSpPr bwMode="auto">
              <a:xfrm>
                <a:off x="2552" y="3152"/>
                <a:ext cx="319" cy="346"/>
                <a:chOff x="2552" y="3152"/>
                <a:chExt cx="319" cy="346"/>
              </a:xfrm>
            </p:grpSpPr>
            <p:sp>
              <p:nvSpPr>
                <p:cNvPr id="59653" name="Rectangle 637"/>
                <p:cNvSpPr>
                  <a:spLocks noChangeArrowheads="1"/>
                </p:cNvSpPr>
                <p:nvPr/>
              </p:nvSpPr>
              <p:spPr bwMode="auto">
                <a:xfrm>
                  <a:off x="2595"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0.25</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54" name="Rectangle 931"/>
                <p:cNvSpPr>
                  <a:spLocks noChangeArrowheads="1"/>
                </p:cNvSpPr>
                <p:nvPr/>
              </p:nvSpPr>
              <p:spPr bwMode="auto">
                <a:xfrm>
                  <a:off x="2552"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4" name="Group 934"/>
              <p:cNvGrpSpPr/>
              <p:nvPr/>
            </p:nvGrpSpPr>
            <p:grpSpPr bwMode="auto">
              <a:xfrm>
                <a:off x="2871" y="3152"/>
                <a:ext cx="319" cy="346"/>
                <a:chOff x="2871" y="3152"/>
                <a:chExt cx="319" cy="346"/>
              </a:xfrm>
            </p:grpSpPr>
            <p:sp>
              <p:nvSpPr>
                <p:cNvPr id="59651" name="Rectangle 638"/>
                <p:cNvSpPr>
                  <a:spLocks noChangeArrowheads="1"/>
                </p:cNvSpPr>
                <p:nvPr/>
              </p:nvSpPr>
              <p:spPr bwMode="auto">
                <a:xfrm>
                  <a:off x="2914"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52" name="Rectangle 933"/>
                <p:cNvSpPr>
                  <a:spLocks noChangeArrowheads="1"/>
                </p:cNvSpPr>
                <p:nvPr/>
              </p:nvSpPr>
              <p:spPr bwMode="auto">
                <a:xfrm>
                  <a:off x="2871"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5" name="Group 936"/>
              <p:cNvGrpSpPr/>
              <p:nvPr/>
            </p:nvGrpSpPr>
            <p:grpSpPr bwMode="auto">
              <a:xfrm>
                <a:off x="3190" y="3152"/>
                <a:ext cx="319" cy="346"/>
                <a:chOff x="3190" y="3152"/>
                <a:chExt cx="319" cy="346"/>
              </a:xfrm>
            </p:grpSpPr>
            <p:sp>
              <p:nvSpPr>
                <p:cNvPr id="59649" name="Rectangle 639"/>
                <p:cNvSpPr>
                  <a:spLocks noChangeArrowheads="1"/>
                </p:cNvSpPr>
                <p:nvPr/>
              </p:nvSpPr>
              <p:spPr bwMode="auto">
                <a:xfrm>
                  <a:off x="3233"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0.28</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50" name="Rectangle 935"/>
                <p:cNvSpPr>
                  <a:spLocks noChangeArrowheads="1"/>
                </p:cNvSpPr>
                <p:nvPr/>
              </p:nvSpPr>
              <p:spPr bwMode="auto">
                <a:xfrm>
                  <a:off x="3190"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6" name="Group 938"/>
              <p:cNvGrpSpPr/>
              <p:nvPr/>
            </p:nvGrpSpPr>
            <p:grpSpPr bwMode="auto">
              <a:xfrm>
                <a:off x="3509" y="3152"/>
                <a:ext cx="319" cy="346"/>
                <a:chOff x="3509" y="3152"/>
                <a:chExt cx="319" cy="346"/>
              </a:xfrm>
            </p:grpSpPr>
            <p:sp>
              <p:nvSpPr>
                <p:cNvPr id="59647" name="Rectangle 640"/>
                <p:cNvSpPr>
                  <a:spLocks noChangeArrowheads="1"/>
                </p:cNvSpPr>
                <p:nvPr/>
              </p:nvSpPr>
              <p:spPr bwMode="auto">
                <a:xfrm>
                  <a:off x="3552"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48" name="Rectangle 937"/>
                <p:cNvSpPr>
                  <a:spLocks noChangeArrowheads="1"/>
                </p:cNvSpPr>
                <p:nvPr/>
              </p:nvSpPr>
              <p:spPr bwMode="auto">
                <a:xfrm>
                  <a:off x="3509"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7" name="Group 940"/>
              <p:cNvGrpSpPr/>
              <p:nvPr/>
            </p:nvGrpSpPr>
            <p:grpSpPr bwMode="auto">
              <a:xfrm>
                <a:off x="3828" y="3152"/>
                <a:ext cx="319" cy="346"/>
                <a:chOff x="3828" y="3152"/>
                <a:chExt cx="319" cy="346"/>
              </a:xfrm>
            </p:grpSpPr>
            <p:sp>
              <p:nvSpPr>
                <p:cNvPr id="59645" name="Rectangle 641"/>
                <p:cNvSpPr>
                  <a:spLocks noChangeArrowheads="1"/>
                </p:cNvSpPr>
                <p:nvPr/>
              </p:nvSpPr>
              <p:spPr bwMode="auto">
                <a:xfrm>
                  <a:off x="3871"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46" name="Rectangle 939"/>
                <p:cNvSpPr>
                  <a:spLocks noChangeArrowheads="1"/>
                </p:cNvSpPr>
                <p:nvPr/>
              </p:nvSpPr>
              <p:spPr bwMode="auto">
                <a:xfrm>
                  <a:off x="3828" y="3152"/>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8" name="Group 942"/>
              <p:cNvGrpSpPr/>
              <p:nvPr/>
            </p:nvGrpSpPr>
            <p:grpSpPr bwMode="auto">
              <a:xfrm>
                <a:off x="0" y="3498"/>
                <a:ext cx="319" cy="346"/>
                <a:chOff x="0" y="3498"/>
                <a:chExt cx="319" cy="346"/>
              </a:xfrm>
            </p:grpSpPr>
            <p:sp>
              <p:nvSpPr>
                <p:cNvPr id="59643" name="Rectangle 642"/>
                <p:cNvSpPr>
                  <a:spLocks noChangeArrowheads="1"/>
                </p:cNvSpPr>
                <p:nvPr/>
              </p:nvSpPr>
              <p:spPr bwMode="auto">
                <a:xfrm>
                  <a:off x="43"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Y5</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44" name="Rectangle 941"/>
                <p:cNvSpPr>
                  <a:spLocks noChangeArrowheads="1"/>
                </p:cNvSpPr>
                <p:nvPr/>
              </p:nvSpPr>
              <p:spPr bwMode="auto">
                <a:xfrm>
                  <a:off x="0"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9" name="Group 944"/>
              <p:cNvGrpSpPr/>
              <p:nvPr/>
            </p:nvGrpSpPr>
            <p:grpSpPr bwMode="auto">
              <a:xfrm>
                <a:off x="319" y="3498"/>
                <a:ext cx="319" cy="346"/>
                <a:chOff x="319" y="3498"/>
                <a:chExt cx="319" cy="346"/>
              </a:xfrm>
            </p:grpSpPr>
            <p:sp>
              <p:nvSpPr>
                <p:cNvPr id="59641" name="Rectangle 643"/>
                <p:cNvSpPr>
                  <a:spLocks noChangeArrowheads="1"/>
                </p:cNvSpPr>
                <p:nvPr/>
              </p:nvSpPr>
              <p:spPr bwMode="auto">
                <a:xfrm>
                  <a:off x="362"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42" name="Rectangle 943"/>
                <p:cNvSpPr>
                  <a:spLocks noChangeArrowheads="1"/>
                </p:cNvSpPr>
                <p:nvPr/>
              </p:nvSpPr>
              <p:spPr bwMode="auto">
                <a:xfrm>
                  <a:off x="319"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0" name="Group 946"/>
              <p:cNvGrpSpPr/>
              <p:nvPr/>
            </p:nvGrpSpPr>
            <p:grpSpPr bwMode="auto">
              <a:xfrm>
                <a:off x="638" y="3498"/>
                <a:ext cx="319" cy="346"/>
                <a:chOff x="638" y="3498"/>
                <a:chExt cx="319" cy="346"/>
              </a:xfrm>
            </p:grpSpPr>
            <p:sp>
              <p:nvSpPr>
                <p:cNvPr id="59639" name="Rectangle 644"/>
                <p:cNvSpPr>
                  <a:spLocks noChangeArrowheads="1"/>
                </p:cNvSpPr>
                <p:nvPr/>
              </p:nvSpPr>
              <p:spPr bwMode="auto">
                <a:xfrm>
                  <a:off x="681"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40" name="Rectangle 945"/>
                <p:cNvSpPr>
                  <a:spLocks noChangeArrowheads="1"/>
                </p:cNvSpPr>
                <p:nvPr/>
              </p:nvSpPr>
              <p:spPr bwMode="auto">
                <a:xfrm>
                  <a:off x="638"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1" name="Group 948"/>
              <p:cNvGrpSpPr/>
              <p:nvPr/>
            </p:nvGrpSpPr>
            <p:grpSpPr bwMode="auto">
              <a:xfrm>
                <a:off x="957" y="3498"/>
                <a:ext cx="319" cy="346"/>
                <a:chOff x="957" y="3498"/>
                <a:chExt cx="319" cy="346"/>
              </a:xfrm>
            </p:grpSpPr>
            <p:sp>
              <p:nvSpPr>
                <p:cNvPr id="59637" name="Rectangle 645"/>
                <p:cNvSpPr>
                  <a:spLocks noChangeArrowheads="1"/>
                </p:cNvSpPr>
                <p:nvPr/>
              </p:nvSpPr>
              <p:spPr bwMode="auto">
                <a:xfrm>
                  <a:off x="1000"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38" name="Rectangle 947"/>
                <p:cNvSpPr>
                  <a:spLocks noChangeArrowheads="1"/>
                </p:cNvSpPr>
                <p:nvPr/>
              </p:nvSpPr>
              <p:spPr bwMode="auto">
                <a:xfrm>
                  <a:off x="957"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2" name="Group 950"/>
              <p:cNvGrpSpPr/>
              <p:nvPr/>
            </p:nvGrpSpPr>
            <p:grpSpPr bwMode="auto">
              <a:xfrm>
                <a:off x="1276" y="3498"/>
                <a:ext cx="319" cy="346"/>
                <a:chOff x="1276" y="3498"/>
                <a:chExt cx="319" cy="346"/>
              </a:xfrm>
            </p:grpSpPr>
            <p:sp>
              <p:nvSpPr>
                <p:cNvPr id="59635" name="Rectangle 646"/>
                <p:cNvSpPr>
                  <a:spLocks noChangeArrowheads="1"/>
                </p:cNvSpPr>
                <p:nvPr/>
              </p:nvSpPr>
              <p:spPr bwMode="auto">
                <a:xfrm>
                  <a:off x="1319"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36" name="Rectangle 949"/>
                <p:cNvSpPr>
                  <a:spLocks noChangeArrowheads="1"/>
                </p:cNvSpPr>
                <p:nvPr/>
              </p:nvSpPr>
              <p:spPr bwMode="auto">
                <a:xfrm>
                  <a:off x="1276"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3" name="Group 952"/>
              <p:cNvGrpSpPr/>
              <p:nvPr/>
            </p:nvGrpSpPr>
            <p:grpSpPr bwMode="auto">
              <a:xfrm>
                <a:off x="1595" y="3498"/>
                <a:ext cx="319" cy="346"/>
                <a:chOff x="1595" y="3498"/>
                <a:chExt cx="319" cy="346"/>
              </a:xfrm>
            </p:grpSpPr>
            <p:sp>
              <p:nvSpPr>
                <p:cNvPr id="59633" name="Rectangle 647"/>
                <p:cNvSpPr>
                  <a:spLocks noChangeArrowheads="1"/>
                </p:cNvSpPr>
                <p:nvPr/>
              </p:nvSpPr>
              <p:spPr bwMode="auto">
                <a:xfrm>
                  <a:off x="1638"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34" name="Rectangle 951"/>
                <p:cNvSpPr>
                  <a:spLocks noChangeArrowheads="1"/>
                </p:cNvSpPr>
                <p:nvPr/>
              </p:nvSpPr>
              <p:spPr bwMode="auto">
                <a:xfrm>
                  <a:off x="1595"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4" name="Group 954"/>
              <p:cNvGrpSpPr/>
              <p:nvPr/>
            </p:nvGrpSpPr>
            <p:grpSpPr bwMode="auto">
              <a:xfrm>
                <a:off x="1914" y="3498"/>
                <a:ext cx="319" cy="346"/>
                <a:chOff x="1914" y="3498"/>
                <a:chExt cx="319" cy="346"/>
              </a:xfrm>
            </p:grpSpPr>
            <p:sp>
              <p:nvSpPr>
                <p:cNvPr id="59631" name="Rectangle 648"/>
                <p:cNvSpPr>
                  <a:spLocks noChangeArrowheads="1"/>
                </p:cNvSpPr>
                <p:nvPr/>
              </p:nvSpPr>
              <p:spPr bwMode="auto">
                <a:xfrm>
                  <a:off x="1957"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32" name="Rectangle 953"/>
                <p:cNvSpPr>
                  <a:spLocks noChangeArrowheads="1"/>
                </p:cNvSpPr>
                <p:nvPr/>
              </p:nvSpPr>
              <p:spPr bwMode="auto">
                <a:xfrm>
                  <a:off x="1914"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5" name="Group 956"/>
              <p:cNvGrpSpPr/>
              <p:nvPr/>
            </p:nvGrpSpPr>
            <p:grpSpPr bwMode="auto">
              <a:xfrm>
                <a:off x="2233" y="3498"/>
                <a:ext cx="319" cy="346"/>
                <a:chOff x="2233" y="3498"/>
                <a:chExt cx="319" cy="346"/>
              </a:xfrm>
            </p:grpSpPr>
            <p:sp>
              <p:nvSpPr>
                <p:cNvPr id="59629" name="Rectangle 649"/>
                <p:cNvSpPr>
                  <a:spLocks noChangeArrowheads="1"/>
                </p:cNvSpPr>
                <p:nvPr/>
              </p:nvSpPr>
              <p:spPr bwMode="auto">
                <a:xfrm>
                  <a:off x="2276"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0.54</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30" name="Rectangle 955"/>
                <p:cNvSpPr>
                  <a:spLocks noChangeArrowheads="1"/>
                </p:cNvSpPr>
                <p:nvPr/>
              </p:nvSpPr>
              <p:spPr bwMode="auto">
                <a:xfrm>
                  <a:off x="2233"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6" name="Group 958"/>
              <p:cNvGrpSpPr/>
              <p:nvPr/>
            </p:nvGrpSpPr>
            <p:grpSpPr bwMode="auto">
              <a:xfrm>
                <a:off x="2552" y="3498"/>
                <a:ext cx="319" cy="346"/>
                <a:chOff x="2552" y="3498"/>
                <a:chExt cx="319" cy="346"/>
              </a:xfrm>
            </p:grpSpPr>
            <p:sp>
              <p:nvSpPr>
                <p:cNvPr id="59627" name="Rectangle 650"/>
                <p:cNvSpPr>
                  <a:spLocks noChangeArrowheads="1"/>
                </p:cNvSpPr>
                <p:nvPr/>
              </p:nvSpPr>
              <p:spPr bwMode="auto">
                <a:xfrm>
                  <a:off x="2595"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0.46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28" name="Rectangle 957"/>
                <p:cNvSpPr>
                  <a:spLocks noChangeArrowheads="1"/>
                </p:cNvSpPr>
                <p:nvPr/>
              </p:nvSpPr>
              <p:spPr bwMode="auto">
                <a:xfrm>
                  <a:off x="2552"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7" name="Group 960"/>
              <p:cNvGrpSpPr/>
              <p:nvPr/>
            </p:nvGrpSpPr>
            <p:grpSpPr bwMode="auto">
              <a:xfrm>
                <a:off x="2871" y="3498"/>
                <a:ext cx="319" cy="346"/>
                <a:chOff x="2871" y="3498"/>
                <a:chExt cx="319" cy="346"/>
              </a:xfrm>
            </p:grpSpPr>
            <p:sp>
              <p:nvSpPr>
                <p:cNvPr id="59625" name="Rectangle 651"/>
                <p:cNvSpPr>
                  <a:spLocks noChangeArrowheads="1"/>
                </p:cNvSpPr>
                <p:nvPr/>
              </p:nvSpPr>
              <p:spPr bwMode="auto">
                <a:xfrm>
                  <a:off x="2914"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0.28</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26" name="Rectangle 959"/>
                <p:cNvSpPr>
                  <a:spLocks noChangeArrowheads="1"/>
                </p:cNvSpPr>
                <p:nvPr/>
              </p:nvSpPr>
              <p:spPr bwMode="auto">
                <a:xfrm>
                  <a:off x="2871"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8" name="Group 962"/>
              <p:cNvGrpSpPr/>
              <p:nvPr/>
            </p:nvGrpSpPr>
            <p:grpSpPr bwMode="auto">
              <a:xfrm>
                <a:off x="3190" y="3498"/>
                <a:ext cx="319" cy="346"/>
                <a:chOff x="3190" y="3498"/>
                <a:chExt cx="319" cy="346"/>
              </a:xfrm>
            </p:grpSpPr>
            <p:sp>
              <p:nvSpPr>
                <p:cNvPr id="59623" name="Rectangle 652"/>
                <p:cNvSpPr>
                  <a:spLocks noChangeArrowheads="1"/>
                </p:cNvSpPr>
                <p:nvPr/>
              </p:nvSpPr>
              <p:spPr bwMode="auto">
                <a:xfrm>
                  <a:off x="3233"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24" name="Rectangle 961"/>
                <p:cNvSpPr>
                  <a:spLocks noChangeArrowheads="1"/>
                </p:cNvSpPr>
                <p:nvPr/>
              </p:nvSpPr>
              <p:spPr bwMode="auto">
                <a:xfrm>
                  <a:off x="3190"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9" name="Group 964"/>
              <p:cNvGrpSpPr/>
              <p:nvPr/>
            </p:nvGrpSpPr>
            <p:grpSpPr bwMode="auto">
              <a:xfrm>
                <a:off x="3509" y="3498"/>
                <a:ext cx="319" cy="346"/>
                <a:chOff x="3509" y="3498"/>
                <a:chExt cx="319" cy="346"/>
              </a:xfrm>
            </p:grpSpPr>
            <p:sp>
              <p:nvSpPr>
                <p:cNvPr id="59621" name="Rectangle 653"/>
                <p:cNvSpPr>
                  <a:spLocks noChangeArrowheads="1"/>
                </p:cNvSpPr>
                <p:nvPr/>
              </p:nvSpPr>
              <p:spPr bwMode="auto">
                <a:xfrm>
                  <a:off x="3552"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0.35</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22" name="Rectangle 963"/>
                <p:cNvSpPr>
                  <a:spLocks noChangeArrowheads="1"/>
                </p:cNvSpPr>
                <p:nvPr/>
              </p:nvSpPr>
              <p:spPr bwMode="auto">
                <a:xfrm>
                  <a:off x="3509"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0" name="Group 966"/>
              <p:cNvGrpSpPr/>
              <p:nvPr/>
            </p:nvGrpSpPr>
            <p:grpSpPr bwMode="auto">
              <a:xfrm>
                <a:off x="3828" y="3498"/>
                <a:ext cx="319" cy="346"/>
                <a:chOff x="3828" y="3498"/>
                <a:chExt cx="319" cy="346"/>
              </a:xfrm>
            </p:grpSpPr>
            <p:sp>
              <p:nvSpPr>
                <p:cNvPr id="59619" name="Rectangle 654"/>
                <p:cNvSpPr>
                  <a:spLocks noChangeArrowheads="1"/>
                </p:cNvSpPr>
                <p:nvPr/>
              </p:nvSpPr>
              <p:spPr bwMode="auto">
                <a:xfrm>
                  <a:off x="3871"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0.59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20" name="Rectangle 965"/>
                <p:cNvSpPr>
                  <a:spLocks noChangeArrowheads="1"/>
                </p:cNvSpPr>
                <p:nvPr/>
              </p:nvSpPr>
              <p:spPr bwMode="auto">
                <a:xfrm>
                  <a:off x="3828" y="3498"/>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1" name="Group 968"/>
              <p:cNvGrpSpPr/>
              <p:nvPr/>
            </p:nvGrpSpPr>
            <p:grpSpPr bwMode="auto">
              <a:xfrm>
                <a:off x="0" y="3844"/>
                <a:ext cx="319" cy="346"/>
                <a:chOff x="0" y="3844"/>
                <a:chExt cx="319" cy="346"/>
              </a:xfrm>
            </p:grpSpPr>
            <p:sp>
              <p:nvSpPr>
                <p:cNvPr id="59617" name="Rectangle 655"/>
                <p:cNvSpPr>
                  <a:spLocks noChangeArrowheads="1"/>
                </p:cNvSpPr>
                <p:nvPr/>
              </p:nvSpPr>
              <p:spPr bwMode="auto">
                <a:xfrm>
                  <a:off x="43"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Y6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18" name="Rectangle 967"/>
                <p:cNvSpPr>
                  <a:spLocks noChangeArrowheads="1"/>
                </p:cNvSpPr>
                <p:nvPr/>
              </p:nvSpPr>
              <p:spPr bwMode="auto">
                <a:xfrm>
                  <a:off x="0"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2" name="Group 970"/>
              <p:cNvGrpSpPr/>
              <p:nvPr/>
            </p:nvGrpSpPr>
            <p:grpSpPr bwMode="auto">
              <a:xfrm>
                <a:off x="319" y="3844"/>
                <a:ext cx="319" cy="346"/>
                <a:chOff x="319" y="3844"/>
                <a:chExt cx="319" cy="346"/>
              </a:xfrm>
            </p:grpSpPr>
            <p:sp>
              <p:nvSpPr>
                <p:cNvPr id="59615" name="Rectangle 656"/>
                <p:cNvSpPr>
                  <a:spLocks noChangeArrowheads="1"/>
                </p:cNvSpPr>
                <p:nvPr/>
              </p:nvSpPr>
              <p:spPr bwMode="auto">
                <a:xfrm>
                  <a:off x="362"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16" name="Rectangle 969"/>
                <p:cNvSpPr>
                  <a:spLocks noChangeArrowheads="1"/>
                </p:cNvSpPr>
                <p:nvPr/>
              </p:nvSpPr>
              <p:spPr bwMode="auto">
                <a:xfrm>
                  <a:off x="319"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3" name="Group 972"/>
              <p:cNvGrpSpPr/>
              <p:nvPr/>
            </p:nvGrpSpPr>
            <p:grpSpPr bwMode="auto">
              <a:xfrm>
                <a:off x="638" y="3844"/>
                <a:ext cx="319" cy="346"/>
                <a:chOff x="638" y="3844"/>
                <a:chExt cx="319" cy="346"/>
              </a:xfrm>
            </p:grpSpPr>
            <p:sp>
              <p:nvSpPr>
                <p:cNvPr id="59613" name="Rectangle 657"/>
                <p:cNvSpPr>
                  <a:spLocks noChangeArrowheads="1"/>
                </p:cNvSpPr>
                <p:nvPr/>
              </p:nvSpPr>
              <p:spPr bwMode="auto">
                <a:xfrm>
                  <a:off x="681"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0.35</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14" name="Rectangle 971"/>
                <p:cNvSpPr>
                  <a:spLocks noChangeArrowheads="1"/>
                </p:cNvSpPr>
                <p:nvPr/>
              </p:nvSpPr>
              <p:spPr bwMode="auto">
                <a:xfrm>
                  <a:off x="638"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4" name="Group 974"/>
              <p:cNvGrpSpPr/>
              <p:nvPr/>
            </p:nvGrpSpPr>
            <p:grpSpPr bwMode="auto">
              <a:xfrm>
                <a:off x="957" y="3844"/>
                <a:ext cx="319" cy="346"/>
                <a:chOff x="957" y="3844"/>
                <a:chExt cx="319" cy="346"/>
              </a:xfrm>
            </p:grpSpPr>
            <p:sp>
              <p:nvSpPr>
                <p:cNvPr id="59611" name="Rectangle 658"/>
                <p:cNvSpPr>
                  <a:spLocks noChangeArrowheads="1"/>
                </p:cNvSpPr>
                <p:nvPr/>
              </p:nvSpPr>
              <p:spPr bwMode="auto">
                <a:xfrm>
                  <a:off x="1000"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12" name="Rectangle 973"/>
                <p:cNvSpPr>
                  <a:spLocks noChangeArrowheads="1"/>
                </p:cNvSpPr>
                <p:nvPr/>
              </p:nvSpPr>
              <p:spPr bwMode="auto">
                <a:xfrm>
                  <a:off x="957"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5" name="Group 976"/>
              <p:cNvGrpSpPr/>
              <p:nvPr/>
            </p:nvGrpSpPr>
            <p:grpSpPr bwMode="auto">
              <a:xfrm>
                <a:off x="1276" y="3844"/>
                <a:ext cx="319" cy="346"/>
                <a:chOff x="1276" y="3844"/>
                <a:chExt cx="319" cy="346"/>
              </a:xfrm>
            </p:grpSpPr>
            <p:sp>
              <p:nvSpPr>
                <p:cNvPr id="59609" name="Rectangle 659"/>
                <p:cNvSpPr>
                  <a:spLocks noChangeArrowheads="1"/>
                </p:cNvSpPr>
                <p:nvPr/>
              </p:nvSpPr>
              <p:spPr bwMode="auto">
                <a:xfrm>
                  <a:off x="1319"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0.29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10" name="Rectangle 975"/>
                <p:cNvSpPr>
                  <a:spLocks noChangeArrowheads="1"/>
                </p:cNvSpPr>
                <p:nvPr/>
              </p:nvSpPr>
              <p:spPr bwMode="auto">
                <a:xfrm>
                  <a:off x="1276"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6" name="Group 978"/>
              <p:cNvGrpSpPr/>
              <p:nvPr/>
            </p:nvGrpSpPr>
            <p:grpSpPr bwMode="auto">
              <a:xfrm>
                <a:off x="1595" y="3844"/>
                <a:ext cx="319" cy="346"/>
                <a:chOff x="1595" y="3844"/>
                <a:chExt cx="319" cy="346"/>
              </a:xfrm>
            </p:grpSpPr>
            <p:sp>
              <p:nvSpPr>
                <p:cNvPr id="59607" name="Rectangle 660"/>
                <p:cNvSpPr>
                  <a:spLocks noChangeArrowheads="1"/>
                </p:cNvSpPr>
                <p:nvPr/>
              </p:nvSpPr>
              <p:spPr bwMode="auto">
                <a:xfrm>
                  <a:off x="1638"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anose="02020603050405020304" pitchFamily="18" charset="0"/>
                    </a:rPr>
                    <a:t>0.36</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08" name="Rectangle 977"/>
                <p:cNvSpPr>
                  <a:spLocks noChangeArrowheads="1"/>
                </p:cNvSpPr>
                <p:nvPr/>
              </p:nvSpPr>
              <p:spPr bwMode="auto">
                <a:xfrm>
                  <a:off x="1595"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7" name="Group 980"/>
              <p:cNvGrpSpPr/>
              <p:nvPr/>
            </p:nvGrpSpPr>
            <p:grpSpPr bwMode="auto">
              <a:xfrm>
                <a:off x="1914" y="3844"/>
                <a:ext cx="319" cy="346"/>
                <a:chOff x="1914" y="3844"/>
                <a:chExt cx="319" cy="346"/>
              </a:xfrm>
            </p:grpSpPr>
            <p:sp>
              <p:nvSpPr>
                <p:cNvPr id="59605" name="Rectangle 661"/>
                <p:cNvSpPr>
                  <a:spLocks noChangeArrowheads="1"/>
                </p:cNvSpPr>
                <p:nvPr/>
              </p:nvSpPr>
              <p:spPr bwMode="auto">
                <a:xfrm>
                  <a:off x="1957"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0.37</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06" name="Rectangle 979"/>
                <p:cNvSpPr>
                  <a:spLocks noChangeArrowheads="1"/>
                </p:cNvSpPr>
                <p:nvPr/>
              </p:nvSpPr>
              <p:spPr bwMode="auto">
                <a:xfrm>
                  <a:off x="1914"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8" name="Group 982"/>
              <p:cNvGrpSpPr/>
              <p:nvPr/>
            </p:nvGrpSpPr>
            <p:grpSpPr bwMode="auto">
              <a:xfrm>
                <a:off x="2233" y="3844"/>
                <a:ext cx="319" cy="346"/>
                <a:chOff x="2233" y="3844"/>
                <a:chExt cx="319" cy="346"/>
              </a:xfrm>
            </p:grpSpPr>
            <p:sp>
              <p:nvSpPr>
                <p:cNvPr id="59603" name="Rectangle 662"/>
                <p:cNvSpPr>
                  <a:spLocks noChangeArrowheads="1"/>
                </p:cNvSpPr>
                <p:nvPr/>
              </p:nvSpPr>
              <p:spPr bwMode="auto">
                <a:xfrm>
                  <a:off x="2276"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0.32</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04" name="Rectangle 981"/>
                <p:cNvSpPr>
                  <a:spLocks noChangeArrowheads="1"/>
                </p:cNvSpPr>
                <p:nvPr/>
              </p:nvSpPr>
              <p:spPr bwMode="auto">
                <a:xfrm>
                  <a:off x="2233"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9" name="Group 984"/>
              <p:cNvGrpSpPr/>
              <p:nvPr/>
            </p:nvGrpSpPr>
            <p:grpSpPr bwMode="auto">
              <a:xfrm>
                <a:off x="2552" y="3844"/>
                <a:ext cx="319" cy="346"/>
                <a:chOff x="2552" y="3844"/>
                <a:chExt cx="319" cy="346"/>
              </a:xfrm>
            </p:grpSpPr>
            <p:sp>
              <p:nvSpPr>
                <p:cNvPr id="59601" name="Rectangle 663"/>
                <p:cNvSpPr>
                  <a:spLocks noChangeArrowheads="1"/>
                </p:cNvSpPr>
                <p:nvPr/>
              </p:nvSpPr>
              <p:spPr bwMode="auto">
                <a:xfrm>
                  <a:off x="2595"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0.29</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02" name="Rectangle 983"/>
                <p:cNvSpPr>
                  <a:spLocks noChangeArrowheads="1"/>
                </p:cNvSpPr>
                <p:nvPr/>
              </p:nvSpPr>
              <p:spPr bwMode="auto">
                <a:xfrm>
                  <a:off x="2552"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0" name="Group 986"/>
              <p:cNvGrpSpPr/>
              <p:nvPr/>
            </p:nvGrpSpPr>
            <p:grpSpPr bwMode="auto">
              <a:xfrm>
                <a:off x="2871" y="3844"/>
                <a:ext cx="319" cy="346"/>
                <a:chOff x="2871" y="3844"/>
                <a:chExt cx="319" cy="346"/>
              </a:xfrm>
            </p:grpSpPr>
            <p:sp>
              <p:nvSpPr>
                <p:cNvPr id="59599" name="Rectangle 664"/>
                <p:cNvSpPr>
                  <a:spLocks noChangeArrowheads="1"/>
                </p:cNvSpPr>
                <p:nvPr/>
              </p:nvSpPr>
              <p:spPr bwMode="auto">
                <a:xfrm>
                  <a:off x="2914"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600" name="Rectangle 985"/>
                <p:cNvSpPr>
                  <a:spLocks noChangeArrowheads="1"/>
                </p:cNvSpPr>
                <p:nvPr/>
              </p:nvSpPr>
              <p:spPr bwMode="auto">
                <a:xfrm>
                  <a:off x="2871"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1" name="Group 988"/>
              <p:cNvGrpSpPr/>
              <p:nvPr/>
            </p:nvGrpSpPr>
            <p:grpSpPr bwMode="auto">
              <a:xfrm>
                <a:off x="3190" y="3844"/>
                <a:ext cx="319" cy="346"/>
                <a:chOff x="3190" y="3844"/>
                <a:chExt cx="319" cy="346"/>
              </a:xfrm>
            </p:grpSpPr>
            <p:sp>
              <p:nvSpPr>
                <p:cNvPr id="59597" name="Rectangle 665"/>
                <p:cNvSpPr>
                  <a:spLocks noChangeArrowheads="1"/>
                </p:cNvSpPr>
                <p:nvPr/>
              </p:nvSpPr>
              <p:spPr bwMode="auto">
                <a:xfrm>
                  <a:off x="3233"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0.35</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598" name="Rectangle 987"/>
                <p:cNvSpPr>
                  <a:spLocks noChangeArrowheads="1"/>
                </p:cNvSpPr>
                <p:nvPr/>
              </p:nvSpPr>
              <p:spPr bwMode="auto">
                <a:xfrm>
                  <a:off x="3190"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2" name="Group 990"/>
              <p:cNvGrpSpPr/>
              <p:nvPr/>
            </p:nvGrpSpPr>
            <p:grpSpPr bwMode="auto">
              <a:xfrm>
                <a:off x="3509" y="3844"/>
                <a:ext cx="319" cy="346"/>
                <a:chOff x="3509" y="3844"/>
                <a:chExt cx="319" cy="346"/>
              </a:xfrm>
            </p:grpSpPr>
            <p:sp>
              <p:nvSpPr>
                <p:cNvPr id="59595" name="Rectangle 666"/>
                <p:cNvSpPr>
                  <a:spLocks noChangeArrowheads="1"/>
                </p:cNvSpPr>
                <p:nvPr/>
              </p:nvSpPr>
              <p:spPr bwMode="auto">
                <a:xfrm>
                  <a:off x="3552"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596" name="Rectangle 989"/>
                <p:cNvSpPr>
                  <a:spLocks noChangeArrowheads="1"/>
                </p:cNvSpPr>
                <p:nvPr/>
              </p:nvSpPr>
              <p:spPr bwMode="auto">
                <a:xfrm>
                  <a:off x="3509"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3" name="Group 992"/>
              <p:cNvGrpSpPr/>
              <p:nvPr/>
            </p:nvGrpSpPr>
            <p:grpSpPr bwMode="auto">
              <a:xfrm>
                <a:off x="3828" y="3844"/>
                <a:ext cx="319" cy="346"/>
                <a:chOff x="3828" y="3844"/>
                <a:chExt cx="319" cy="346"/>
              </a:xfrm>
            </p:grpSpPr>
            <p:sp>
              <p:nvSpPr>
                <p:cNvPr id="59593" name="Rectangle 667"/>
                <p:cNvSpPr>
                  <a:spLocks noChangeArrowheads="1"/>
                </p:cNvSpPr>
                <p:nvPr/>
              </p:nvSpPr>
              <p:spPr bwMode="auto">
                <a:xfrm>
                  <a:off x="3871"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anose="02020603050405020304" pitchFamily="18" charset="0"/>
                    </a:rPr>
                    <a:t>0.31</a:t>
                  </a:r>
                  <a:endParaRPr kumimoji="1" lang="en-US" altLang="zh-CN" sz="1400" b="1">
                    <a:latin typeface="Times New Roman" panose="02020603050405020304" pitchFamily="18" charset="0"/>
                  </a:endParaRPr>
                </a:p>
                <a:p>
                  <a:pPr eaLnBrk="0" hangingPunct="0"/>
                  <a:endParaRPr kumimoji="1" lang="en-US" altLang="zh-CN" sz="1400" b="1">
                    <a:latin typeface="Times New Roman" panose="02020603050405020304" pitchFamily="18" charset="0"/>
                  </a:endParaRPr>
                </a:p>
              </p:txBody>
            </p:sp>
            <p:sp>
              <p:nvSpPr>
                <p:cNvPr id="59594" name="Rectangle 991"/>
                <p:cNvSpPr>
                  <a:spLocks noChangeArrowheads="1"/>
                </p:cNvSpPr>
                <p:nvPr/>
              </p:nvSpPr>
              <p:spPr bwMode="auto">
                <a:xfrm>
                  <a:off x="3828" y="3844"/>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4" name="Group 994"/>
              <p:cNvGrpSpPr/>
              <p:nvPr/>
            </p:nvGrpSpPr>
            <p:grpSpPr bwMode="auto">
              <a:xfrm>
                <a:off x="0" y="4190"/>
                <a:ext cx="319" cy="346"/>
                <a:chOff x="0" y="4190"/>
                <a:chExt cx="319" cy="346"/>
              </a:xfrm>
            </p:grpSpPr>
            <p:sp>
              <p:nvSpPr>
                <p:cNvPr id="59591" name="Rectangle 668"/>
                <p:cNvSpPr>
                  <a:spLocks noChangeArrowheads="1"/>
                </p:cNvSpPr>
                <p:nvPr/>
              </p:nvSpPr>
              <p:spPr bwMode="auto">
                <a:xfrm>
                  <a:off x="43"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anose="02020603050405020304" pitchFamily="18" charset="0"/>
                    </a:rPr>
                    <a:t>Y7</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92" name="Rectangle 993"/>
                <p:cNvSpPr>
                  <a:spLocks noChangeArrowheads="1"/>
                </p:cNvSpPr>
                <p:nvPr/>
              </p:nvSpPr>
              <p:spPr bwMode="auto">
                <a:xfrm>
                  <a:off x="0"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5" name="Group 996"/>
              <p:cNvGrpSpPr/>
              <p:nvPr/>
            </p:nvGrpSpPr>
            <p:grpSpPr bwMode="auto">
              <a:xfrm>
                <a:off x="319" y="4190"/>
                <a:ext cx="319" cy="346"/>
                <a:chOff x="319" y="4190"/>
                <a:chExt cx="319" cy="346"/>
              </a:xfrm>
            </p:grpSpPr>
            <p:sp>
              <p:nvSpPr>
                <p:cNvPr id="59589" name="Rectangle 669"/>
                <p:cNvSpPr>
                  <a:spLocks noChangeArrowheads="1"/>
                </p:cNvSpPr>
                <p:nvPr/>
              </p:nvSpPr>
              <p:spPr bwMode="auto">
                <a:xfrm>
                  <a:off x="362"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anose="02020603050405020304" pitchFamily="18" charset="0"/>
                    </a:rPr>
                    <a:t>0.21</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90" name="Rectangle 995"/>
                <p:cNvSpPr>
                  <a:spLocks noChangeArrowheads="1"/>
                </p:cNvSpPr>
                <p:nvPr/>
              </p:nvSpPr>
              <p:spPr bwMode="auto">
                <a:xfrm>
                  <a:off x="319"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6" name="Group 998"/>
              <p:cNvGrpSpPr/>
              <p:nvPr/>
            </p:nvGrpSpPr>
            <p:grpSpPr bwMode="auto">
              <a:xfrm>
                <a:off x="638" y="4190"/>
                <a:ext cx="319" cy="346"/>
                <a:chOff x="638" y="4190"/>
                <a:chExt cx="319" cy="346"/>
              </a:xfrm>
            </p:grpSpPr>
            <p:sp>
              <p:nvSpPr>
                <p:cNvPr id="59587" name="Rectangle 670"/>
                <p:cNvSpPr>
                  <a:spLocks noChangeArrowheads="1"/>
                </p:cNvSpPr>
                <p:nvPr/>
              </p:nvSpPr>
              <p:spPr bwMode="auto">
                <a:xfrm>
                  <a:off x="681"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anose="02020603050405020304" pitchFamily="18" charset="0"/>
                    </a:rPr>
                    <a:t>0.20</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88" name="Rectangle 997"/>
                <p:cNvSpPr>
                  <a:spLocks noChangeArrowheads="1"/>
                </p:cNvSpPr>
                <p:nvPr/>
              </p:nvSpPr>
              <p:spPr bwMode="auto">
                <a:xfrm>
                  <a:off x="638"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7" name="Group 1000"/>
              <p:cNvGrpSpPr/>
              <p:nvPr/>
            </p:nvGrpSpPr>
            <p:grpSpPr bwMode="auto">
              <a:xfrm>
                <a:off x="957" y="4190"/>
                <a:ext cx="319" cy="346"/>
                <a:chOff x="957" y="4190"/>
                <a:chExt cx="319" cy="346"/>
              </a:xfrm>
            </p:grpSpPr>
            <p:sp>
              <p:nvSpPr>
                <p:cNvPr id="59585" name="Rectangle 671"/>
                <p:cNvSpPr>
                  <a:spLocks noChangeArrowheads="1"/>
                </p:cNvSpPr>
                <p:nvPr/>
              </p:nvSpPr>
              <p:spPr bwMode="auto">
                <a:xfrm>
                  <a:off x="1000"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anose="02020603050405020304" pitchFamily="18" charset="0"/>
                    </a:rPr>
                    <a:t>0.18</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86" name="Rectangle 999"/>
                <p:cNvSpPr>
                  <a:spLocks noChangeArrowheads="1"/>
                </p:cNvSpPr>
                <p:nvPr/>
              </p:nvSpPr>
              <p:spPr bwMode="auto">
                <a:xfrm>
                  <a:off x="957"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8" name="Group 1002"/>
              <p:cNvGrpSpPr/>
              <p:nvPr/>
            </p:nvGrpSpPr>
            <p:grpSpPr bwMode="auto">
              <a:xfrm>
                <a:off x="1276" y="4190"/>
                <a:ext cx="319" cy="346"/>
                <a:chOff x="1276" y="4190"/>
                <a:chExt cx="319" cy="346"/>
              </a:xfrm>
            </p:grpSpPr>
            <p:sp>
              <p:nvSpPr>
                <p:cNvPr id="59583" name="Rectangle 672"/>
                <p:cNvSpPr>
                  <a:spLocks noChangeArrowheads="1"/>
                </p:cNvSpPr>
                <p:nvPr/>
              </p:nvSpPr>
              <p:spPr bwMode="auto">
                <a:xfrm>
                  <a:off x="1319"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anose="02020603050405020304" pitchFamily="18" charset="0"/>
                    </a:rPr>
                    <a:t>0.16</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84" name="Rectangle 1001"/>
                <p:cNvSpPr>
                  <a:spLocks noChangeArrowheads="1"/>
                </p:cNvSpPr>
                <p:nvPr/>
              </p:nvSpPr>
              <p:spPr bwMode="auto">
                <a:xfrm>
                  <a:off x="1276"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9" name="Group 1004"/>
              <p:cNvGrpSpPr/>
              <p:nvPr/>
            </p:nvGrpSpPr>
            <p:grpSpPr bwMode="auto">
              <a:xfrm>
                <a:off x="1595" y="4190"/>
                <a:ext cx="319" cy="346"/>
                <a:chOff x="1595" y="4190"/>
                <a:chExt cx="319" cy="346"/>
              </a:xfrm>
            </p:grpSpPr>
            <p:sp>
              <p:nvSpPr>
                <p:cNvPr id="59581" name="Rectangle 673"/>
                <p:cNvSpPr>
                  <a:spLocks noChangeArrowheads="1"/>
                </p:cNvSpPr>
                <p:nvPr/>
              </p:nvSpPr>
              <p:spPr bwMode="auto">
                <a:xfrm>
                  <a:off x="1638"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anose="02020603050405020304" pitchFamily="18" charset="0"/>
                    </a:rPr>
                    <a:t>0.27</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82" name="Rectangle 1003"/>
                <p:cNvSpPr>
                  <a:spLocks noChangeArrowheads="1"/>
                </p:cNvSpPr>
                <p:nvPr/>
              </p:nvSpPr>
              <p:spPr bwMode="auto">
                <a:xfrm>
                  <a:off x="1595"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0" name="Group 1006"/>
              <p:cNvGrpSpPr/>
              <p:nvPr/>
            </p:nvGrpSpPr>
            <p:grpSpPr bwMode="auto">
              <a:xfrm>
                <a:off x="1914" y="4190"/>
                <a:ext cx="319" cy="346"/>
                <a:chOff x="1914" y="4190"/>
                <a:chExt cx="319" cy="346"/>
              </a:xfrm>
            </p:grpSpPr>
            <p:sp>
              <p:nvSpPr>
                <p:cNvPr id="59579" name="Rectangle 674"/>
                <p:cNvSpPr>
                  <a:spLocks noChangeArrowheads="1"/>
                </p:cNvSpPr>
                <p:nvPr/>
              </p:nvSpPr>
              <p:spPr bwMode="auto">
                <a:xfrm>
                  <a:off x="1957"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anose="02020603050405020304" pitchFamily="18" charset="0"/>
                    </a:rPr>
                    <a:t>0.40</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80" name="Rectangle 1005"/>
                <p:cNvSpPr>
                  <a:spLocks noChangeArrowheads="1"/>
                </p:cNvSpPr>
                <p:nvPr/>
              </p:nvSpPr>
              <p:spPr bwMode="auto">
                <a:xfrm>
                  <a:off x="1914"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1" name="Group 1008"/>
              <p:cNvGrpSpPr/>
              <p:nvPr/>
            </p:nvGrpSpPr>
            <p:grpSpPr bwMode="auto">
              <a:xfrm>
                <a:off x="2233" y="4190"/>
                <a:ext cx="319" cy="346"/>
                <a:chOff x="2233" y="4190"/>
                <a:chExt cx="319" cy="346"/>
              </a:xfrm>
            </p:grpSpPr>
            <p:sp>
              <p:nvSpPr>
                <p:cNvPr id="59577" name="Rectangle 675"/>
                <p:cNvSpPr>
                  <a:spLocks noChangeArrowheads="1"/>
                </p:cNvSpPr>
                <p:nvPr/>
              </p:nvSpPr>
              <p:spPr bwMode="auto">
                <a:xfrm>
                  <a:off x="2276"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anose="02020603050405020304" pitchFamily="18" charset="0"/>
                    </a:rPr>
                    <a:t>0.58</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78" name="Rectangle 1007"/>
                <p:cNvSpPr>
                  <a:spLocks noChangeArrowheads="1"/>
                </p:cNvSpPr>
                <p:nvPr/>
              </p:nvSpPr>
              <p:spPr bwMode="auto">
                <a:xfrm>
                  <a:off x="2233"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2" name="Group 1010"/>
              <p:cNvGrpSpPr/>
              <p:nvPr/>
            </p:nvGrpSpPr>
            <p:grpSpPr bwMode="auto">
              <a:xfrm>
                <a:off x="2552" y="4190"/>
                <a:ext cx="319" cy="346"/>
                <a:chOff x="2552" y="4190"/>
                <a:chExt cx="319" cy="346"/>
              </a:xfrm>
            </p:grpSpPr>
            <p:sp>
              <p:nvSpPr>
                <p:cNvPr id="59575" name="Rectangle 676"/>
                <p:cNvSpPr>
                  <a:spLocks noChangeArrowheads="1"/>
                </p:cNvSpPr>
                <p:nvPr/>
              </p:nvSpPr>
              <p:spPr bwMode="auto">
                <a:xfrm>
                  <a:off x="2595"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anose="02020603050405020304" pitchFamily="18" charset="0"/>
                    </a:rPr>
                    <a:t>0.45</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76" name="Rectangle 1009"/>
                <p:cNvSpPr>
                  <a:spLocks noChangeArrowheads="1"/>
                </p:cNvSpPr>
                <p:nvPr/>
              </p:nvSpPr>
              <p:spPr bwMode="auto">
                <a:xfrm>
                  <a:off x="2552"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3" name="Group 1012"/>
              <p:cNvGrpSpPr/>
              <p:nvPr/>
            </p:nvGrpSpPr>
            <p:grpSpPr bwMode="auto">
              <a:xfrm>
                <a:off x="2871" y="4190"/>
                <a:ext cx="319" cy="346"/>
                <a:chOff x="2871" y="4190"/>
                <a:chExt cx="319" cy="346"/>
              </a:xfrm>
            </p:grpSpPr>
            <p:sp>
              <p:nvSpPr>
                <p:cNvPr id="59573" name="Rectangle 677"/>
                <p:cNvSpPr>
                  <a:spLocks noChangeArrowheads="1"/>
                </p:cNvSpPr>
                <p:nvPr/>
              </p:nvSpPr>
              <p:spPr bwMode="auto">
                <a:xfrm>
                  <a:off x="2914"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anose="02020603050405020304" pitchFamily="18" charset="0"/>
                    </a:rPr>
                    <a:t>0.27</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74" name="Rectangle 1011"/>
                <p:cNvSpPr>
                  <a:spLocks noChangeArrowheads="1"/>
                </p:cNvSpPr>
                <p:nvPr/>
              </p:nvSpPr>
              <p:spPr bwMode="auto">
                <a:xfrm>
                  <a:off x="2871"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4" name="Group 1014"/>
              <p:cNvGrpSpPr/>
              <p:nvPr/>
            </p:nvGrpSpPr>
            <p:grpSpPr bwMode="auto">
              <a:xfrm>
                <a:off x="3190" y="4190"/>
                <a:ext cx="319" cy="346"/>
                <a:chOff x="3190" y="4190"/>
                <a:chExt cx="319" cy="346"/>
              </a:xfrm>
            </p:grpSpPr>
            <p:sp>
              <p:nvSpPr>
                <p:cNvPr id="59571" name="Rectangle 678"/>
                <p:cNvSpPr>
                  <a:spLocks noChangeArrowheads="1"/>
                </p:cNvSpPr>
                <p:nvPr/>
              </p:nvSpPr>
              <p:spPr bwMode="auto">
                <a:xfrm>
                  <a:off x="3233"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anose="02020603050405020304" pitchFamily="18" charset="0"/>
                    </a:rPr>
                    <a:t>0.59</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72" name="Rectangle 1013"/>
                <p:cNvSpPr>
                  <a:spLocks noChangeArrowheads="1"/>
                </p:cNvSpPr>
                <p:nvPr/>
              </p:nvSpPr>
              <p:spPr bwMode="auto">
                <a:xfrm>
                  <a:off x="3190"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5" name="Group 1016"/>
              <p:cNvGrpSpPr/>
              <p:nvPr/>
            </p:nvGrpSpPr>
            <p:grpSpPr bwMode="auto">
              <a:xfrm>
                <a:off x="3509" y="4190"/>
                <a:ext cx="319" cy="346"/>
                <a:chOff x="3509" y="4190"/>
                <a:chExt cx="319" cy="346"/>
              </a:xfrm>
            </p:grpSpPr>
            <p:sp>
              <p:nvSpPr>
                <p:cNvPr id="59569" name="Rectangle 679"/>
                <p:cNvSpPr>
                  <a:spLocks noChangeArrowheads="1"/>
                </p:cNvSpPr>
                <p:nvPr/>
              </p:nvSpPr>
              <p:spPr bwMode="auto">
                <a:xfrm>
                  <a:off x="3552"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anose="02020603050405020304" pitchFamily="18" charset="0"/>
                    </a:rPr>
                    <a:t>0.31</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70" name="Rectangle 1015"/>
                <p:cNvSpPr>
                  <a:spLocks noChangeArrowheads="1"/>
                </p:cNvSpPr>
                <p:nvPr/>
              </p:nvSpPr>
              <p:spPr bwMode="auto">
                <a:xfrm>
                  <a:off x="3509"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6" name="Group 1018"/>
              <p:cNvGrpSpPr/>
              <p:nvPr/>
            </p:nvGrpSpPr>
            <p:grpSpPr bwMode="auto">
              <a:xfrm>
                <a:off x="3828" y="4190"/>
                <a:ext cx="319" cy="346"/>
                <a:chOff x="3828" y="4190"/>
                <a:chExt cx="319" cy="346"/>
              </a:xfrm>
            </p:grpSpPr>
            <p:sp>
              <p:nvSpPr>
                <p:cNvPr id="59567" name="Rectangle 680"/>
                <p:cNvSpPr>
                  <a:spLocks noChangeArrowheads="1"/>
                </p:cNvSpPr>
                <p:nvPr/>
              </p:nvSpPr>
              <p:spPr bwMode="auto">
                <a:xfrm>
                  <a:off x="3871"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anose="02020603050405020304" pitchFamily="18" charset="0"/>
                    </a:rPr>
                    <a:t>1.00</a:t>
                  </a:r>
                  <a:endParaRPr kumimoji="1" lang="en-US" altLang="zh-CN" sz="1400" b="1">
                    <a:latin typeface="Times New Roman" panose="02020603050405020304" pitchFamily="18" charset="0"/>
                  </a:endParaRPr>
                </a:p>
                <a:p>
                  <a:pPr algn="just" eaLnBrk="0" hangingPunct="0"/>
                  <a:endParaRPr kumimoji="1" lang="en-US" altLang="zh-CN" sz="1400" b="1">
                    <a:latin typeface="Times New Roman" panose="02020603050405020304" pitchFamily="18" charset="0"/>
                  </a:endParaRPr>
                </a:p>
              </p:txBody>
            </p:sp>
            <p:sp>
              <p:nvSpPr>
                <p:cNvPr id="59568" name="Rectangle 1017"/>
                <p:cNvSpPr>
                  <a:spLocks noChangeArrowheads="1"/>
                </p:cNvSpPr>
                <p:nvPr/>
              </p:nvSpPr>
              <p:spPr bwMode="auto">
                <a:xfrm>
                  <a:off x="3828" y="4190"/>
                  <a:ext cx="319"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59397" name="Rectangle 1020"/>
            <p:cNvSpPr>
              <a:spLocks noChangeArrowheads="1"/>
            </p:cNvSpPr>
            <p:nvPr/>
          </p:nvSpPr>
          <p:spPr bwMode="auto">
            <a:xfrm>
              <a:off x="-3" y="-3"/>
              <a:ext cx="4153" cy="4542"/>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BDFEFE86-2AC9-4B58-8B5C-1F586154361A}" type="slidenum">
              <a:rPr lang="en-US" altLang="zh-CN" sz="1400" smtClean="0"/>
            </a:fld>
            <a:endParaRPr lang="en-US" altLang="zh-CN" sz="1400"/>
          </a:p>
        </p:txBody>
      </p:sp>
      <p:sp>
        <p:nvSpPr>
          <p:cNvPr id="60419" name="Rectangle 2"/>
          <p:cNvSpPr>
            <a:spLocks noChangeArrowheads="1"/>
          </p:cNvSpPr>
          <p:nvPr/>
        </p:nvSpPr>
        <p:spPr bwMode="auto">
          <a:xfrm>
            <a:off x="0" y="4572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kumimoji="1" lang="en-US" altLang="zh-CN" sz="2800">
                <a:latin typeface="Times New Roman" panose="02020603050405020304" pitchFamily="18" charset="0"/>
              </a:rPr>
              <a:t>        Canonical Correlation Analysis</a:t>
            </a:r>
            <a:endParaRPr kumimoji="1" lang="en-US" altLang="zh-CN" sz="2800">
              <a:latin typeface="Times New Roman" panose="02020603050405020304" pitchFamily="18" charset="0"/>
            </a:endParaRPr>
          </a:p>
          <a:p>
            <a:pPr eaLnBrk="0" hangingPunct="0"/>
            <a:endParaRPr kumimoji="1" lang="en-US" altLang="zh-CN" sz="2800">
              <a:latin typeface="Times New Roman" panose="02020603050405020304" pitchFamily="18" charset="0"/>
            </a:endParaRPr>
          </a:p>
        </p:txBody>
      </p:sp>
      <p:grpSp>
        <p:nvGrpSpPr>
          <p:cNvPr id="60420" name="Group 95"/>
          <p:cNvGrpSpPr/>
          <p:nvPr/>
        </p:nvGrpSpPr>
        <p:grpSpPr bwMode="auto">
          <a:xfrm>
            <a:off x="152400" y="1295400"/>
            <a:ext cx="8991600" cy="4267200"/>
            <a:chOff x="-3" y="352"/>
            <a:chExt cx="2422" cy="2236"/>
          </a:xfrm>
        </p:grpSpPr>
        <p:grpSp>
          <p:nvGrpSpPr>
            <p:cNvPr id="60421" name="Group 93"/>
            <p:cNvGrpSpPr/>
            <p:nvPr/>
          </p:nvGrpSpPr>
          <p:grpSpPr bwMode="auto">
            <a:xfrm>
              <a:off x="0" y="355"/>
              <a:ext cx="2416" cy="2230"/>
              <a:chOff x="0" y="355"/>
              <a:chExt cx="2416" cy="2230"/>
            </a:xfrm>
          </p:grpSpPr>
          <p:grpSp>
            <p:nvGrpSpPr>
              <p:cNvPr id="60423" name="Group 34"/>
              <p:cNvGrpSpPr/>
              <p:nvPr/>
            </p:nvGrpSpPr>
            <p:grpSpPr bwMode="auto">
              <a:xfrm>
                <a:off x="0" y="355"/>
                <a:ext cx="422" cy="500"/>
                <a:chOff x="0" y="355"/>
                <a:chExt cx="422" cy="500"/>
              </a:xfrm>
            </p:grpSpPr>
            <p:sp>
              <p:nvSpPr>
                <p:cNvPr id="60511" name="Rectangle 3"/>
                <p:cNvSpPr>
                  <a:spLocks noChangeArrowheads="1"/>
                </p:cNvSpPr>
                <p:nvPr/>
              </p:nvSpPr>
              <p:spPr bwMode="auto">
                <a:xfrm>
                  <a:off x="43" y="355"/>
                  <a:ext cx="3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512" name="Rectangle 33"/>
                <p:cNvSpPr>
                  <a:spLocks noChangeArrowheads="1"/>
                </p:cNvSpPr>
                <p:nvPr/>
              </p:nvSpPr>
              <p:spPr bwMode="auto">
                <a:xfrm>
                  <a:off x="0" y="355"/>
                  <a:ext cx="422" cy="50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4" name="Group 36"/>
              <p:cNvGrpSpPr/>
              <p:nvPr/>
            </p:nvGrpSpPr>
            <p:grpSpPr bwMode="auto">
              <a:xfrm>
                <a:off x="422" y="355"/>
                <a:ext cx="464" cy="500"/>
                <a:chOff x="422" y="355"/>
                <a:chExt cx="464" cy="500"/>
              </a:xfrm>
            </p:grpSpPr>
            <p:sp>
              <p:nvSpPr>
                <p:cNvPr id="60509" name="Rectangle 4"/>
                <p:cNvSpPr>
                  <a:spLocks noChangeArrowheads="1"/>
                </p:cNvSpPr>
                <p:nvPr/>
              </p:nvSpPr>
              <p:spPr bwMode="auto">
                <a:xfrm>
                  <a:off x="465" y="355"/>
                  <a:ext cx="378"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Adjusted</a:t>
                  </a:r>
                  <a:endParaRPr kumimoji="1" lang="en-US" altLang="zh-CN">
                    <a:latin typeface="Times New Roman" panose="02020603050405020304" pitchFamily="18" charset="0"/>
                  </a:endParaRPr>
                </a:p>
                <a:p>
                  <a:pPr eaLnBrk="0" hangingPunct="0"/>
                  <a:r>
                    <a:rPr kumimoji="1" lang="en-US" altLang="zh-CN">
                      <a:latin typeface="Times New Roman" panose="02020603050405020304" pitchFamily="18" charset="0"/>
                    </a:rPr>
                    <a:t>Canonical</a:t>
                  </a:r>
                  <a:endParaRPr kumimoji="1" lang="en-US" altLang="zh-CN">
                    <a:latin typeface="Times New Roman" panose="02020603050405020304" pitchFamily="18" charset="0"/>
                  </a:endParaRPr>
                </a:p>
                <a:p>
                  <a:pPr eaLnBrk="0" hangingPunct="0"/>
                  <a:r>
                    <a:rPr kumimoji="1" lang="en-US" altLang="zh-CN">
                      <a:latin typeface="Times New Roman" panose="02020603050405020304" pitchFamily="18" charset="0"/>
                    </a:rPr>
                    <a:t>Correlation</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510" name="Rectangle 35"/>
                <p:cNvSpPr>
                  <a:spLocks noChangeArrowheads="1"/>
                </p:cNvSpPr>
                <p:nvPr/>
              </p:nvSpPr>
              <p:spPr bwMode="auto">
                <a:xfrm>
                  <a:off x="422" y="355"/>
                  <a:ext cx="464" cy="50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5" name="Group 38"/>
              <p:cNvGrpSpPr/>
              <p:nvPr/>
            </p:nvGrpSpPr>
            <p:grpSpPr bwMode="auto">
              <a:xfrm>
                <a:off x="886" y="355"/>
                <a:ext cx="422" cy="500"/>
                <a:chOff x="886" y="355"/>
                <a:chExt cx="422" cy="500"/>
              </a:xfrm>
            </p:grpSpPr>
            <p:sp>
              <p:nvSpPr>
                <p:cNvPr id="60507" name="Rectangle 5"/>
                <p:cNvSpPr>
                  <a:spLocks noChangeArrowheads="1"/>
                </p:cNvSpPr>
                <p:nvPr/>
              </p:nvSpPr>
              <p:spPr bwMode="auto">
                <a:xfrm>
                  <a:off x="929" y="355"/>
                  <a:ext cx="3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Approx</a:t>
                  </a:r>
                  <a:endParaRPr kumimoji="1" lang="en-US" altLang="zh-CN">
                    <a:latin typeface="Times New Roman" panose="02020603050405020304" pitchFamily="18" charset="0"/>
                  </a:endParaRPr>
                </a:p>
                <a:p>
                  <a:pPr eaLnBrk="0" hangingPunct="0"/>
                  <a:r>
                    <a:rPr kumimoji="1" lang="en-US" altLang="zh-CN">
                      <a:latin typeface="Times New Roman" panose="02020603050405020304" pitchFamily="18" charset="0"/>
                    </a:rPr>
                    <a:t>Canonical</a:t>
                  </a:r>
                  <a:endParaRPr kumimoji="1" lang="en-US" altLang="zh-CN">
                    <a:latin typeface="Times New Roman" panose="02020603050405020304" pitchFamily="18" charset="0"/>
                  </a:endParaRPr>
                </a:p>
                <a:p>
                  <a:pPr eaLnBrk="0" hangingPunct="0"/>
                  <a:r>
                    <a:rPr kumimoji="1" lang="en-US" altLang="zh-CN">
                      <a:latin typeface="Times New Roman" panose="02020603050405020304" pitchFamily="18" charset="0"/>
                    </a:rPr>
                    <a:t>Correlation</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508" name="Rectangle 37"/>
                <p:cNvSpPr>
                  <a:spLocks noChangeArrowheads="1"/>
                </p:cNvSpPr>
                <p:nvPr/>
              </p:nvSpPr>
              <p:spPr bwMode="auto">
                <a:xfrm>
                  <a:off x="886" y="355"/>
                  <a:ext cx="422" cy="50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6" name="Group 40"/>
              <p:cNvGrpSpPr/>
              <p:nvPr/>
            </p:nvGrpSpPr>
            <p:grpSpPr bwMode="auto">
              <a:xfrm>
                <a:off x="1308" y="355"/>
                <a:ext cx="422" cy="500"/>
                <a:chOff x="1308" y="355"/>
                <a:chExt cx="422" cy="500"/>
              </a:xfrm>
            </p:grpSpPr>
            <p:sp>
              <p:nvSpPr>
                <p:cNvPr id="60505" name="Rectangle 6"/>
                <p:cNvSpPr>
                  <a:spLocks noChangeArrowheads="1"/>
                </p:cNvSpPr>
                <p:nvPr/>
              </p:nvSpPr>
              <p:spPr bwMode="auto">
                <a:xfrm>
                  <a:off x="1351" y="355"/>
                  <a:ext cx="3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Squared</a:t>
                  </a:r>
                  <a:endParaRPr kumimoji="1" lang="en-US" altLang="zh-CN">
                    <a:latin typeface="Times New Roman" panose="02020603050405020304" pitchFamily="18" charset="0"/>
                  </a:endParaRPr>
                </a:p>
                <a:p>
                  <a:pPr eaLnBrk="0" hangingPunct="0"/>
                  <a:r>
                    <a:rPr kumimoji="1" lang="en-US" altLang="zh-CN">
                      <a:latin typeface="Times New Roman" panose="02020603050405020304" pitchFamily="18" charset="0"/>
                    </a:rPr>
                    <a:t>Standard</a:t>
                  </a:r>
                  <a:endParaRPr kumimoji="1" lang="en-US" altLang="zh-CN">
                    <a:latin typeface="Times New Roman" panose="02020603050405020304" pitchFamily="18" charset="0"/>
                  </a:endParaRPr>
                </a:p>
                <a:p>
                  <a:pPr eaLnBrk="0" hangingPunct="0"/>
                  <a:r>
                    <a:rPr kumimoji="1" lang="en-US" altLang="zh-CN">
                      <a:latin typeface="Times New Roman" panose="02020603050405020304" pitchFamily="18" charset="0"/>
                    </a:rPr>
                    <a:t>Error</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506" name="Rectangle 39"/>
                <p:cNvSpPr>
                  <a:spLocks noChangeArrowheads="1"/>
                </p:cNvSpPr>
                <p:nvPr/>
              </p:nvSpPr>
              <p:spPr bwMode="auto">
                <a:xfrm>
                  <a:off x="1308" y="355"/>
                  <a:ext cx="422" cy="50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7" name="Group 42"/>
              <p:cNvGrpSpPr/>
              <p:nvPr/>
            </p:nvGrpSpPr>
            <p:grpSpPr bwMode="auto">
              <a:xfrm>
                <a:off x="1730" y="355"/>
                <a:ext cx="686" cy="500"/>
                <a:chOff x="1730" y="355"/>
                <a:chExt cx="686" cy="500"/>
              </a:xfrm>
            </p:grpSpPr>
            <p:sp>
              <p:nvSpPr>
                <p:cNvPr id="60503" name="Rectangle 7"/>
                <p:cNvSpPr>
                  <a:spLocks noChangeArrowheads="1"/>
                </p:cNvSpPr>
                <p:nvPr/>
              </p:nvSpPr>
              <p:spPr bwMode="auto">
                <a:xfrm>
                  <a:off x="1773" y="355"/>
                  <a:ext cx="600"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r>
                    <a:rPr kumimoji="1" lang="en-US" altLang="zh-CN">
                      <a:latin typeface="Times New Roman" panose="02020603050405020304" pitchFamily="18" charset="0"/>
                    </a:rPr>
                    <a:t>Canonical</a:t>
                  </a:r>
                  <a:endParaRPr kumimoji="1" lang="en-US" altLang="zh-CN">
                    <a:latin typeface="Times New Roman" panose="02020603050405020304" pitchFamily="18" charset="0"/>
                  </a:endParaRPr>
                </a:p>
                <a:p>
                  <a:pPr eaLnBrk="0" hangingPunct="0"/>
                  <a:r>
                    <a:rPr kumimoji="1" lang="en-US" altLang="zh-CN">
                      <a:latin typeface="Times New Roman" panose="02020603050405020304" pitchFamily="18" charset="0"/>
                    </a:rPr>
                    <a:t>Correlation</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504" name="Rectangle 41"/>
                <p:cNvSpPr>
                  <a:spLocks noChangeArrowheads="1"/>
                </p:cNvSpPr>
                <p:nvPr/>
              </p:nvSpPr>
              <p:spPr bwMode="auto">
                <a:xfrm>
                  <a:off x="1730" y="355"/>
                  <a:ext cx="686" cy="50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8" name="Group 44"/>
              <p:cNvGrpSpPr/>
              <p:nvPr/>
            </p:nvGrpSpPr>
            <p:grpSpPr bwMode="auto">
              <a:xfrm>
                <a:off x="0" y="855"/>
                <a:ext cx="422" cy="346"/>
                <a:chOff x="0" y="855"/>
                <a:chExt cx="422" cy="346"/>
              </a:xfrm>
            </p:grpSpPr>
            <p:sp>
              <p:nvSpPr>
                <p:cNvPr id="60501" name="Rectangle 8"/>
                <p:cNvSpPr>
                  <a:spLocks noChangeArrowheads="1"/>
                </p:cNvSpPr>
                <p:nvPr/>
              </p:nvSpPr>
              <p:spPr bwMode="auto">
                <a:xfrm>
                  <a:off x="43" y="855"/>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1</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502" name="Rectangle 43"/>
                <p:cNvSpPr>
                  <a:spLocks noChangeArrowheads="1"/>
                </p:cNvSpPr>
                <p:nvPr/>
              </p:nvSpPr>
              <p:spPr bwMode="auto">
                <a:xfrm>
                  <a:off x="0" y="855"/>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9" name="Group 46"/>
              <p:cNvGrpSpPr/>
              <p:nvPr/>
            </p:nvGrpSpPr>
            <p:grpSpPr bwMode="auto">
              <a:xfrm>
                <a:off x="422" y="855"/>
                <a:ext cx="464" cy="346"/>
                <a:chOff x="422" y="855"/>
                <a:chExt cx="464" cy="346"/>
              </a:xfrm>
            </p:grpSpPr>
            <p:sp>
              <p:nvSpPr>
                <p:cNvPr id="60499" name="Rectangle 9"/>
                <p:cNvSpPr>
                  <a:spLocks noChangeArrowheads="1"/>
                </p:cNvSpPr>
                <p:nvPr/>
              </p:nvSpPr>
              <p:spPr bwMode="auto">
                <a:xfrm>
                  <a:off x="465" y="855"/>
                  <a:ext cx="37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0.553706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500" name="Rectangle 45"/>
                <p:cNvSpPr>
                  <a:spLocks noChangeArrowheads="1"/>
                </p:cNvSpPr>
                <p:nvPr/>
              </p:nvSpPr>
              <p:spPr bwMode="auto">
                <a:xfrm>
                  <a:off x="422" y="855"/>
                  <a:ext cx="46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0" name="Group 48"/>
              <p:cNvGrpSpPr/>
              <p:nvPr/>
            </p:nvGrpSpPr>
            <p:grpSpPr bwMode="auto">
              <a:xfrm>
                <a:off x="886" y="855"/>
                <a:ext cx="422" cy="346"/>
                <a:chOff x="886" y="855"/>
                <a:chExt cx="422" cy="346"/>
              </a:xfrm>
            </p:grpSpPr>
            <p:sp>
              <p:nvSpPr>
                <p:cNvPr id="60497" name="Rectangle 10"/>
                <p:cNvSpPr>
                  <a:spLocks noChangeArrowheads="1"/>
                </p:cNvSpPr>
                <p:nvPr/>
              </p:nvSpPr>
              <p:spPr bwMode="auto">
                <a:xfrm>
                  <a:off x="929" y="855"/>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0.553073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98" name="Rectangle 47"/>
                <p:cNvSpPr>
                  <a:spLocks noChangeArrowheads="1"/>
                </p:cNvSpPr>
                <p:nvPr/>
              </p:nvSpPr>
              <p:spPr bwMode="auto">
                <a:xfrm>
                  <a:off x="886" y="855"/>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1" name="Group 50"/>
              <p:cNvGrpSpPr/>
              <p:nvPr/>
            </p:nvGrpSpPr>
            <p:grpSpPr bwMode="auto">
              <a:xfrm>
                <a:off x="1308" y="855"/>
                <a:ext cx="422" cy="346"/>
                <a:chOff x="1308" y="855"/>
                <a:chExt cx="422" cy="346"/>
              </a:xfrm>
            </p:grpSpPr>
            <p:sp>
              <p:nvSpPr>
                <p:cNvPr id="60495" name="Rectangle 11"/>
                <p:cNvSpPr>
                  <a:spLocks noChangeArrowheads="1"/>
                </p:cNvSpPr>
                <p:nvPr/>
              </p:nvSpPr>
              <p:spPr bwMode="auto">
                <a:xfrm>
                  <a:off x="1351" y="855"/>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0.006934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96" name="Rectangle 49"/>
                <p:cNvSpPr>
                  <a:spLocks noChangeArrowheads="1"/>
                </p:cNvSpPr>
                <p:nvPr/>
              </p:nvSpPr>
              <p:spPr bwMode="auto">
                <a:xfrm>
                  <a:off x="1308" y="855"/>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2" name="Group 52"/>
              <p:cNvGrpSpPr/>
              <p:nvPr/>
            </p:nvGrpSpPr>
            <p:grpSpPr bwMode="auto">
              <a:xfrm>
                <a:off x="1730" y="855"/>
                <a:ext cx="686" cy="346"/>
                <a:chOff x="1730" y="855"/>
                <a:chExt cx="686" cy="346"/>
              </a:xfrm>
            </p:grpSpPr>
            <p:sp>
              <p:nvSpPr>
                <p:cNvPr id="60493" name="Rectangle 12"/>
                <p:cNvSpPr>
                  <a:spLocks noChangeArrowheads="1"/>
                </p:cNvSpPr>
                <p:nvPr/>
              </p:nvSpPr>
              <p:spPr bwMode="auto">
                <a:xfrm>
                  <a:off x="1773" y="855"/>
                  <a:ext cx="60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0.306591</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94" name="Rectangle 51"/>
                <p:cNvSpPr>
                  <a:spLocks noChangeArrowheads="1"/>
                </p:cNvSpPr>
                <p:nvPr/>
              </p:nvSpPr>
              <p:spPr bwMode="auto">
                <a:xfrm>
                  <a:off x="1730" y="855"/>
                  <a:ext cx="68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3" name="Group 54"/>
              <p:cNvGrpSpPr/>
              <p:nvPr/>
            </p:nvGrpSpPr>
            <p:grpSpPr bwMode="auto">
              <a:xfrm>
                <a:off x="0" y="1201"/>
                <a:ext cx="422" cy="346"/>
                <a:chOff x="0" y="1201"/>
                <a:chExt cx="422" cy="346"/>
              </a:xfrm>
            </p:grpSpPr>
            <p:sp>
              <p:nvSpPr>
                <p:cNvPr id="60491" name="Rectangle 13"/>
                <p:cNvSpPr>
                  <a:spLocks noChangeArrowheads="1"/>
                </p:cNvSpPr>
                <p:nvPr/>
              </p:nvSpPr>
              <p:spPr bwMode="auto">
                <a:xfrm>
                  <a:off x="43" y="1201"/>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2</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92" name="Rectangle 53"/>
                <p:cNvSpPr>
                  <a:spLocks noChangeArrowheads="1"/>
                </p:cNvSpPr>
                <p:nvPr/>
              </p:nvSpPr>
              <p:spPr bwMode="auto">
                <a:xfrm>
                  <a:off x="0" y="1201"/>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4" name="Group 56"/>
              <p:cNvGrpSpPr/>
              <p:nvPr/>
            </p:nvGrpSpPr>
            <p:grpSpPr bwMode="auto">
              <a:xfrm>
                <a:off x="422" y="1201"/>
                <a:ext cx="464" cy="346"/>
                <a:chOff x="422" y="1201"/>
                <a:chExt cx="464" cy="346"/>
              </a:xfrm>
            </p:grpSpPr>
            <p:sp>
              <p:nvSpPr>
                <p:cNvPr id="60489" name="Rectangle 14"/>
                <p:cNvSpPr>
                  <a:spLocks noChangeArrowheads="1"/>
                </p:cNvSpPr>
                <p:nvPr/>
              </p:nvSpPr>
              <p:spPr bwMode="auto">
                <a:xfrm>
                  <a:off x="465" y="1201"/>
                  <a:ext cx="37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0.236404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90" name="Rectangle 55"/>
                <p:cNvSpPr>
                  <a:spLocks noChangeArrowheads="1"/>
                </p:cNvSpPr>
                <p:nvPr/>
              </p:nvSpPr>
              <p:spPr bwMode="auto">
                <a:xfrm>
                  <a:off x="422" y="1201"/>
                  <a:ext cx="46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5" name="Group 58"/>
              <p:cNvGrpSpPr/>
              <p:nvPr/>
            </p:nvGrpSpPr>
            <p:grpSpPr bwMode="auto">
              <a:xfrm>
                <a:off x="886" y="1201"/>
                <a:ext cx="422" cy="346"/>
                <a:chOff x="886" y="1201"/>
                <a:chExt cx="422" cy="346"/>
              </a:xfrm>
            </p:grpSpPr>
            <p:sp>
              <p:nvSpPr>
                <p:cNvPr id="60487" name="Rectangle 15"/>
                <p:cNvSpPr>
                  <a:spLocks noChangeArrowheads="1"/>
                </p:cNvSpPr>
                <p:nvPr/>
              </p:nvSpPr>
              <p:spPr bwMode="auto">
                <a:xfrm>
                  <a:off x="929" y="1201"/>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0.234689</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88" name="Rectangle 57"/>
                <p:cNvSpPr>
                  <a:spLocks noChangeArrowheads="1"/>
                </p:cNvSpPr>
                <p:nvPr/>
              </p:nvSpPr>
              <p:spPr bwMode="auto">
                <a:xfrm>
                  <a:off x="886" y="1201"/>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6" name="Group 60"/>
              <p:cNvGrpSpPr/>
              <p:nvPr/>
            </p:nvGrpSpPr>
            <p:grpSpPr bwMode="auto">
              <a:xfrm>
                <a:off x="1308" y="1201"/>
                <a:ext cx="422" cy="346"/>
                <a:chOff x="1308" y="1201"/>
                <a:chExt cx="422" cy="346"/>
              </a:xfrm>
            </p:grpSpPr>
            <p:sp>
              <p:nvSpPr>
                <p:cNvPr id="60485" name="Rectangle 16"/>
                <p:cNvSpPr>
                  <a:spLocks noChangeArrowheads="1"/>
                </p:cNvSpPr>
                <p:nvPr/>
              </p:nvSpPr>
              <p:spPr bwMode="auto">
                <a:xfrm>
                  <a:off x="1351" y="1201"/>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0.009442</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86" name="Rectangle 59"/>
                <p:cNvSpPr>
                  <a:spLocks noChangeArrowheads="1"/>
                </p:cNvSpPr>
                <p:nvPr/>
              </p:nvSpPr>
              <p:spPr bwMode="auto">
                <a:xfrm>
                  <a:off x="1308" y="1201"/>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7" name="Group 62"/>
              <p:cNvGrpSpPr/>
              <p:nvPr/>
            </p:nvGrpSpPr>
            <p:grpSpPr bwMode="auto">
              <a:xfrm>
                <a:off x="1730" y="1201"/>
                <a:ext cx="686" cy="346"/>
                <a:chOff x="1730" y="1201"/>
                <a:chExt cx="686" cy="346"/>
              </a:xfrm>
            </p:grpSpPr>
            <p:sp>
              <p:nvSpPr>
                <p:cNvPr id="60483" name="Rectangle 17"/>
                <p:cNvSpPr>
                  <a:spLocks noChangeArrowheads="1"/>
                </p:cNvSpPr>
                <p:nvPr/>
              </p:nvSpPr>
              <p:spPr bwMode="auto">
                <a:xfrm>
                  <a:off x="1773" y="1201"/>
                  <a:ext cx="60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0.055887</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84" name="Rectangle 61"/>
                <p:cNvSpPr>
                  <a:spLocks noChangeArrowheads="1"/>
                </p:cNvSpPr>
                <p:nvPr/>
              </p:nvSpPr>
              <p:spPr bwMode="auto">
                <a:xfrm>
                  <a:off x="1730" y="1201"/>
                  <a:ext cx="68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8" name="Group 64"/>
              <p:cNvGrpSpPr/>
              <p:nvPr/>
            </p:nvGrpSpPr>
            <p:grpSpPr bwMode="auto">
              <a:xfrm>
                <a:off x="0" y="1547"/>
                <a:ext cx="422" cy="346"/>
                <a:chOff x="0" y="1547"/>
                <a:chExt cx="422" cy="346"/>
              </a:xfrm>
            </p:grpSpPr>
            <p:sp>
              <p:nvSpPr>
                <p:cNvPr id="60481" name="Rectangle 18"/>
                <p:cNvSpPr>
                  <a:spLocks noChangeArrowheads="1"/>
                </p:cNvSpPr>
                <p:nvPr/>
              </p:nvSpPr>
              <p:spPr bwMode="auto">
                <a:xfrm>
                  <a:off x="43" y="1547"/>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82" name="Rectangle 63"/>
                <p:cNvSpPr>
                  <a:spLocks noChangeArrowheads="1"/>
                </p:cNvSpPr>
                <p:nvPr/>
              </p:nvSpPr>
              <p:spPr bwMode="auto">
                <a:xfrm>
                  <a:off x="0" y="1547"/>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9" name="Group 66"/>
              <p:cNvGrpSpPr/>
              <p:nvPr/>
            </p:nvGrpSpPr>
            <p:grpSpPr bwMode="auto">
              <a:xfrm>
                <a:off x="422" y="1547"/>
                <a:ext cx="464" cy="346"/>
                <a:chOff x="422" y="1547"/>
                <a:chExt cx="464" cy="346"/>
              </a:xfrm>
            </p:grpSpPr>
            <p:sp>
              <p:nvSpPr>
                <p:cNvPr id="60479" name="Rectangle 19"/>
                <p:cNvSpPr>
                  <a:spLocks noChangeArrowheads="1"/>
                </p:cNvSpPr>
                <p:nvPr/>
              </p:nvSpPr>
              <p:spPr bwMode="auto">
                <a:xfrm>
                  <a:off x="465" y="1547"/>
                  <a:ext cx="37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0.119186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80" name="Rectangle 65"/>
                <p:cNvSpPr>
                  <a:spLocks noChangeArrowheads="1"/>
                </p:cNvSpPr>
                <p:nvPr/>
              </p:nvSpPr>
              <p:spPr bwMode="auto">
                <a:xfrm>
                  <a:off x="422" y="1547"/>
                  <a:ext cx="46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0" name="Group 68"/>
              <p:cNvGrpSpPr/>
              <p:nvPr/>
            </p:nvGrpSpPr>
            <p:grpSpPr bwMode="auto">
              <a:xfrm>
                <a:off x="886" y="1547"/>
                <a:ext cx="422" cy="346"/>
                <a:chOff x="886" y="1547"/>
                <a:chExt cx="422" cy="346"/>
              </a:xfrm>
            </p:grpSpPr>
            <p:sp>
              <p:nvSpPr>
                <p:cNvPr id="60477" name="Rectangle 20"/>
                <p:cNvSpPr>
                  <a:spLocks noChangeArrowheads="1"/>
                </p:cNvSpPr>
                <p:nvPr/>
              </p:nvSpPr>
              <p:spPr bwMode="auto">
                <a:xfrm>
                  <a:off x="929" y="1547"/>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78" name="Rectangle 67"/>
                <p:cNvSpPr>
                  <a:spLocks noChangeArrowheads="1"/>
                </p:cNvSpPr>
                <p:nvPr/>
              </p:nvSpPr>
              <p:spPr bwMode="auto">
                <a:xfrm>
                  <a:off x="886" y="1547"/>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1" name="Group 70"/>
              <p:cNvGrpSpPr/>
              <p:nvPr/>
            </p:nvGrpSpPr>
            <p:grpSpPr bwMode="auto">
              <a:xfrm>
                <a:off x="1308" y="1547"/>
                <a:ext cx="422" cy="346"/>
                <a:chOff x="1308" y="1547"/>
                <a:chExt cx="422" cy="346"/>
              </a:xfrm>
            </p:grpSpPr>
            <p:sp>
              <p:nvSpPr>
                <p:cNvPr id="60475" name="Rectangle 21"/>
                <p:cNvSpPr>
                  <a:spLocks noChangeArrowheads="1"/>
                </p:cNvSpPr>
                <p:nvPr/>
              </p:nvSpPr>
              <p:spPr bwMode="auto">
                <a:xfrm>
                  <a:off x="1351" y="1547"/>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0.009858</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76" name="Rectangle 69"/>
                <p:cNvSpPr>
                  <a:spLocks noChangeArrowheads="1"/>
                </p:cNvSpPr>
                <p:nvPr/>
              </p:nvSpPr>
              <p:spPr bwMode="auto">
                <a:xfrm>
                  <a:off x="1308" y="1547"/>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2" name="Group 72"/>
              <p:cNvGrpSpPr/>
              <p:nvPr/>
            </p:nvGrpSpPr>
            <p:grpSpPr bwMode="auto">
              <a:xfrm>
                <a:off x="1730" y="1547"/>
                <a:ext cx="686" cy="346"/>
                <a:chOff x="1730" y="1547"/>
                <a:chExt cx="686" cy="346"/>
              </a:xfrm>
            </p:grpSpPr>
            <p:sp>
              <p:nvSpPr>
                <p:cNvPr id="60473" name="Rectangle 22"/>
                <p:cNvSpPr>
                  <a:spLocks noChangeArrowheads="1"/>
                </p:cNvSpPr>
                <p:nvPr/>
              </p:nvSpPr>
              <p:spPr bwMode="auto">
                <a:xfrm>
                  <a:off x="1773" y="1547"/>
                  <a:ext cx="60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0.014205</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74" name="Rectangle 71"/>
                <p:cNvSpPr>
                  <a:spLocks noChangeArrowheads="1"/>
                </p:cNvSpPr>
                <p:nvPr/>
              </p:nvSpPr>
              <p:spPr bwMode="auto">
                <a:xfrm>
                  <a:off x="1730" y="1547"/>
                  <a:ext cx="68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3" name="Group 74"/>
              <p:cNvGrpSpPr/>
              <p:nvPr/>
            </p:nvGrpSpPr>
            <p:grpSpPr bwMode="auto">
              <a:xfrm>
                <a:off x="0" y="1893"/>
                <a:ext cx="422" cy="346"/>
                <a:chOff x="0" y="1893"/>
                <a:chExt cx="422" cy="346"/>
              </a:xfrm>
            </p:grpSpPr>
            <p:sp>
              <p:nvSpPr>
                <p:cNvPr id="60471" name="Rectangle 23"/>
                <p:cNvSpPr>
                  <a:spLocks noChangeArrowheads="1"/>
                </p:cNvSpPr>
                <p:nvPr/>
              </p:nvSpPr>
              <p:spPr bwMode="auto">
                <a:xfrm>
                  <a:off x="43" y="1893"/>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72" name="Rectangle 73"/>
                <p:cNvSpPr>
                  <a:spLocks noChangeArrowheads="1"/>
                </p:cNvSpPr>
                <p:nvPr/>
              </p:nvSpPr>
              <p:spPr bwMode="auto">
                <a:xfrm>
                  <a:off x="0" y="1893"/>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4" name="Group 76"/>
              <p:cNvGrpSpPr/>
              <p:nvPr/>
            </p:nvGrpSpPr>
            <p:grpSpPr bwMode="auto">
              <a:xfrm>
                <a:off x="422" y="1893"/>
                <a:ext cx="464" cy="346"/>
                <a:chOff x="422" y="1893"/>
                <a:chExt cx="464" cy="346"/>
              </a:xfrm>
            </p:grpSpPr>
            <p:sp>
              <p:nvSpPr>
                <p:cNvPr id="60469" name="Rectangle 24"/>
                <p:cNvSpPr>
                  <a:spLocks noChangeArrowheads="1"/>
                </p:cNvSpPr>
                <p:nvPr/>
              </p:nvSpPr>
              <p:spPr bwMode="auto">
                <a:xfrm>
                  <a:off x="465" y="1893"/>
                  <a:ext cx="37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0.072228</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70" name="Rectangle 75"/>
                <p:cNvSpPr>
                  <a:spLocks noChangeArrowheads="1"/>
                </p:cNvSpPr>
                <p:nvPr/>
              </p:nvSpPr>
              <p:spPr bwMode="auto">
                <a:xfrm>
                  <a:off x="422" y="1893"/>
                  <a:ext cx="46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5" name="Group 78"/>
              <p:cNvGrpSpPr/>
              <p:nvPr/>
            </p:nvGrpSpPr>
            <p:grpSpPr bwMode="auto">
              <a:xfrm>
                <a:off x="886" y="1893"/>
                <a:ext cx="422" cy="346"/>
                <a:chOff x="886" y="1893"/>
                <a:chExt cx="422" cy="346"/>
              </a:xfrm>
            </p:grpSpPr>
            <p:sp>
              <p:nvSpPr>
                <p:cNvPr id="60467" name="Rectangle 25"/>
                <p:cNvSpPr>
                  <a:spLocks noChangeArrowheads="1"/>
                </p:cNvSpPr>
                <p:nvPr/>
              </p:nvSpPr>
              <p:spPr bwMode="auto">
                <a:xfrm>
                  <a:off x="929" y="1893"/>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68" name="Rectangle 77"/>
                <p:cNvSpPr>
                  <a:spLocks noChangeArrowheads="1"/>
                </p:cNvSpPr>
                <p:nvPr/>
              </p:nvSpPr>
              <p:spPr bwMode="auto">
                <a:xfrm>
                  <a:off x="886" y="1893"/>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6" name="Group 80"/>
              <p:cNvGrpSpPr/>
              <p:nvPr/>
            </p:nvGrpSpPr>
            <p:grpSpPr bwMode="auto">
              <a:xfrm>
                <a:off x="1308" y="1893"/>
                <a:ext cx="422" cy="346"/>
                <a:chOff x="1308" y="1893"/>
                <a:chExt cx="422" cy="346"/>
              </a:xfrm>
            </p:grpSpPr>
            <p:sp>
              <p:nvSpPr>
                <p:cNvPr id="60465" name="Rectangle 26"/>
                <p:cNvSpPr>
                  <a:spLocks noChangeArrowheads="1"/>
                </p:cNvSpPr>
                <p:nvPr/>
              </p:nvSpPr>
              <p:spPr bwMode="auto">
                <a:xfrm>
                  <a:off x="1351" y="1893"/>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0.009948</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66" name="Rectangle 79"/>
                <p:cNvSpPr>
                  <a:spLocks noChangeArrowheads="1"/>
                </p:cNvSpPr>
                <p:nvPr/>
              </p:nvSpPr>
              <p:spPr bwMode="auto">
                <a:xfrm>
                  <a:off x="1308" y="1893"/>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7" name="Group 82"/>
              <p:cNvGrpSpPr/>
              <p:nvPr/>
            </p:nvGrpSpPr>
            <p:grpSpPr bwMode="auto">
              <a:xfrm>
                <a:off x="1730" y="1893"/>
                <a:ext cx="686" cy="346"/>
                <a:chOff x="1730" y="1893"/>
                <a:chExt cx="686" cy="346"/>
              </a:xfrm>
            </p:grpSpPr>
            <p:sp>
              <p:nvSpPr>
                <p:cNvPr id="60463" name="Rectangle 27"/>
                <p:cNvSpPr>
                  <a:spLocks noChangeArrowheads="1"/>
                </p:cNvSpPr>
                <p:nvPr/>
              </p:nvSpPr>
              <p:spPr bwMode="auto">
                <a:xfrm>
                  <a:off x="1773" y="1893"/>
                  <a:ext cx="60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0.005217</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64" name="Rectangle 81"/>
                <p:cNvSpPr>
                  <a:spLocks noChangeArrowheads="1"/>
                </p:cNvSpPr>
                <p:nvPr/>
              </p:nvSpPr>
              <p:spPr bwMode="auto">
                <a:xfrm>
                  <a:off x="1730" y="1893"/>
                  <a:ext cx="68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8" name="Group 84"/>
              <p:cNvGrpSpPr/>
              <p:nvPr/>
            </p:nvGrpSpPr>
            <p:grpSpPr bwMode="auto">
              <a:xfrm>
                <a:off x="0" y="2239"/>
                <a:ext cx="422" cy="346"/>
                <a:chOff x="0" y="2239"/>
                <a:chExt cx="422" cy="346"/>
              </a:xfrm>
            </p:grpSpPr>
            <p:sp>
              <p:nvSpPr>
                <p:cNvPr id="60461" name="Rectangle 28"/>
                <p:cNvSpPr>
                  <a:spLocks noChangeArrowheads="1"/>
                </p:cNvSpPr>
                <p:nvPr/>
              </p:nvSpPr>
              <p:spPr bwMode="auto">
                <a:xfrm>
                  <a:off x="43" y="2239"/>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5</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62" name="Rectangle 83"/>
                <p:cNvSpPr>
                  <a:spLocks noChangeArrowheads="1"/>
                </p:cNvSpPr>
                <p:nvPr/>
              </p:nvSpPr>
              <p:spPr bwMode="auto">
                <a:xfrm>
                  <a:off x="0" y="2239"/>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9" name="Group 86"/>
              <p:cNvGrpSpPr/>
              <p:nvPr/>
            </p:nvGrpSpPr>
            <p:grpSpPr bwMode="auto">
              <a:xfrm>
                <a:off x="422" y="2239"/>
                <a:ext cx="464" cy="346"/>
                <a:chOff x="422" y="2239"/>
                <a:chExt cx="464" cy="346"/>
              </a:xfrm>
            </p:grpSpPr>
            <p:sp>
              <p:nvSpPr>
                <p:cNvPr id="60459" name="Rectangle 29"/>
                <p:cNvSpPr>
                  <a:spLocks noChangeArrowheads="1"/>
                </p:cNvSpPr>
                <p:nvPr/>
              </p:nvSpPr>
              <p:spPr bwMode="auto">
                <a:xfrm>
                  <a:off x="465" y="2239"/>
                  <a:ext cx="37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0.057270</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60" name="Rectangle 85"/>
                <p:cNvSpPr>
                  <a:spLocks noChangeArrowheads="1"/>
                </p:cNvSpPr>
                <p:nvPr/>
              </p:nvSpPr>
              <p:spPr bwMode="auto">
                <a:xfrm>
                  <a:off x="422" y="2239"/>
                  <a:ext cx="46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50" name="Group 88"/>
              <p:cNvGrpSpPr/>
              <p:nvPr/>
            </p:nvGrpSpPr>
            <p:grpSpPr bwMode="auto">
              <a:xfrm>
                <a:off x="886" y="2239"/>
                <a:ext cx="422" cy="346"/>
                <a:chOff x="886" y="2239"/>
                <a:chExt cx="422" cy="346"/>
              </a:xfrm>
            </p:grpSpPr>
            <p:sp>
              <p:nvSpPr>
                <p:cNvPr id="60457" name="Rectangle 30"/>
                <p:cNvSpPr>
                  <a:spLocks noChangeArrowheads="1"/>
                </p:cNvSpPr>
                <p:nvPr/>
              </p:nvSpPr>
              <p:spPr bwMode="auto">
                <a:xfrm>
                  <a:off x="929" y="2239"/>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58" name="Rectangle 87"/>
                <p:cNvSpPr>
                  <a:spLocks noChangeArrowheads="1"/>
                </p:cNvSpPr>
                <p:nvPr/>
              </p:nvSpPr>
              <p:spPr bwMode="auto">
                <a:xfrm>
                  <a:off x="886" y="2239"/>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51" name="Group 90"/>
              <p:cNvGrpSpPr/>
              <p:nvPr/>
            </p:nvGrpSpPr>
            <p:grpSpPr bwMode="auto">
              <a:xfrm>
                <a:off x="1308" y="2239"/>
                <a:ext cx="422" cy="346"/>
                <a:chOff x="1308" y="2239"/>
                <a:chExt cx="422" cy="346"/>
              </a:xfrm>
            </p:grpSpPr>
            <p:sp>
              <p:nvSpPr>
                <p:cNvPr id="60455" name="Rectangle 31"/>
                <p:cNvSpPr>
                  <a:spLocks noChangeArrowheads="1"/>
                </p:cNvSpPr>
                <p:nvPr/>
              </p:nvSpPr>
              <p:spPr bwMode="auto">
                <a:xfrm>
                  <a:off x="1351" y="2239"/>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0.009968</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56" name="Rectangle 89"/>
                <p:cNvSpPr>
                  <a:spLocks noChangeArrowheads="1"/>
                </p:cNvSpPr>
                <p:nvPr/>
              </p:nvSpPr>
              <p:spPr bwMode="auto">
                <a:xfrm>
                  <a:off x="1308" y="2239"/>
                  <a:ext cx="42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52" name="Group 92"/>
              <p:cNvGrpSpPr/>
              <p:nvPr/>
            </p:nvGrpSpPr>
            <p:grpSpPr bwMode="auto">
              <a:xfrm>
                <a:off x="1730" y="2239"/>
                <a:ext cx="686" cy="346"/>
                <a:chOff x="1730" y="2239"/>
                <a:chExt cx="686" cy="346"/>
              </a:xfrm>
            </p:grpSpPr>
            <p:sp>
              <p:nvSpPr>
                <p:cNvPr id="60453" name="Rectangle 32"/>
                <p:cNvSpPr>
                  <a:spLocks noChangeArrowheads="1"/>
                </p:cNvSpPr>
                <p:nvPr/>
              </p:nvSpPr>
              <p:spPr bwMode="auto">
                <a:xfrm>
                  <a:off x="1773" y="2239"/>
                  <a:ext cx="60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0.003280</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0454" name="Rectangle 91"/>
                <p:cNvSpPr>
                  <a:spLocks noChangeArrowheads="1"/>
                </p:cNvSpPr>
                <p:nvPr/>
              </p:nvSpPr>
              <p:spPr bwMode="auto">
                <a:xfrm>
                  <a:off x="1730" y="2239"/>
                  <a:ext cx="68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60422" name="Rectangle 94"/>
            <p:cNvSpPr>
              <a:spLocks noChangeArrowheads="1"/>
            </p:cNvSpPr>
            <p:nvPr/>
          </p:nvSpPr>
          <p:spPr bwMode="auto">
            <a:xfrm>
              <a:off x="-3" y="352"/>
              <a:ext cx="2422" cy="2236"/>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3E2601E9-C742-4E6B-8B78-AC9255C41D5C}" type="slidenum">
              <a:rPr lang="en-US" altLang="zh-CN" sz="1400" smtClean="0"/>
            </a:fld>
            <a:endParaRPr lang="en-US" altLang="zh-CN" sz="1400"/>
          </a:p>
        </p:txBody>
      </p:sp>
      <p:grpSp>
        <p:nvGrpSpPr>
          <p:cNvPr id="61443" name="Group 112"/>
          <p:cNvGrpSpPr/>
          <p:nvPr/>
        </p:nvGrpSpPr>
        <p:grpSpPr bwMode="auto">
          <a:xfrm>
            <a:off x="0" y="1447800"/>
            <a:ext cx="9144000" cy="3365500"/>
            <a:chOff x="-3" y="-3"/>
            <a:chExt cx="2622" cy="2120"/>
          </a:xfrm>
        </p:grpSpPr>
        <p:grpSp>
          <p:nvGrpSpPr>
            <p:cNvPr id="61445" name="Group 110"/>
            <p:cNvGrpSpPr/>
            <p:nvPr/>
          </p:nvGrpSpPr>
          <p:grpSpPr bwMode="auto">
            <a:xfrm>
              <a:off x="0" y="0"/>
              <a:ext cx="2616" cy="2114"/>
              <a:chOff x="0" y="0"/>
              <a:chExt cx="2616" cy="2114"/>
            </a:xfrm>
          </p:grpSpPr>
          <p:grpSp>
            <p:nvGrpSpPr>
              <p:cNvPr id="61447" name="Group 39"/>
              <p:cNvGrpSpPr/>
              <p:nvPr/>
            </p:nvGrpSpPr>
            <p:grpSpPr bwMode="auto">
              <a:xfrm>
                <a:off x="0" y="0"/>
                <a:ext cx="436" cy="384"/>
                <a:chOff x="0" y="0"/>
                <a:chExt cx="436" cy="384"/>
              </a:xfrm>
            </p:grpSpPr>
            <p:sp>
              <p:nvSpPr>
                <p:cNvPr id="61553" name="Rectangle 2"/>
                <p:cNvSpPr>
                  <a:spLocks noChangeArrowheads="1"/>
                </p:cNvSpPr>
                <p:nvPr/>
              </p:nvSpPr>
              <p:spPr bwMode="auto">
                <a:xfrm>
                  <a:off x="43"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 </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54" name="Rectangle 38"/>
                <p:cNvSpPr>
                  <a:spLocks noChangeArrowheads="1"/>
                </p:cNvSpPr>
                <p:nvPr/>
              </p:nvSpPr>
              <p:spPr bwMode="auto">
                <a:xfrm>
                  <a:off x="0" y="0"/>
                  <a:ext cx="43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48" name="Group 41"/>
              <p:cNvGrpSpPr/>
              <p:nvPr/>
            </p:nvGrpSpPr>
            <p:grpSpPr bwMode="auto">
              <a:xfrm>
                <a:off x="436" y="0"/>
                <a:ext cx="436" cy="384"/>
                <a:chOff x="436" y="0"/>
                <a:chExt cx="436" cy="384"/>
              </a:xfrm>
            </p:grpSpPr>
            <p:sp>
              <p:nvSpPr>
                <p:cNvPr id="61551" name="Rectangle 3"/>
                <p:cNvSpPr>
                  <a:spLocks noChangeArrowheads="1"/>
                </p:cNvSpPr>
                <p:nvPr/>
              </p:nvSpPr>
              <p:spPr bwMode="auto">
                <a:xfrm>
                  <a:off x="479"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U1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52" name="Rectangle 40"/>
                <p:cNvSpPr>
                  <a:spLocks noChangeArrowheads="1"/>
                </p:cNvSpPr>
                <p:nvPr/>
              </p:nvSpPr>
              <p:spPr bwMode="auto">
                <a:xfrm>
                  <a:off x="436" y="0"/>
                  <a:ext cx="43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49" name="Group 43"/>
              <p:cNvGrpSpPr/>
              <p:nvPr/>
            </p:nvGrpSpPr>
            <p:grpSpPr bwMode="auto">
              <a:xfrm>
                <a:off x="872" y="0"/>
                <a:ext cx="436" cy="384"/>
                <a:chOff x="872" y="0"/>
                <a:chExt cx="436" cy="384"/>
              </a:xfrm>
            </p:grpSpPr>
            <p:sp>
              <p:nvSpPr>
                <p:cNvPr id="61549" name="Rectangle 4"/>
                <p:cNvSpPr>
                  <a:spLocks noChangeArrowheads="1"/>
                </p:cNvSpPr>
                <p:nvPr/>
              </p:nvSpPr>
              <p:spPr bwMode="auto">
                <a:xfrm>
                  <a:off x="915"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U2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50" name="Rectangle 42"/>
                <p:cNvSpPr>
                  <a:spLocks noChangeArrowheads="1"/>
                </p:cNvSpPr>
                <p:nvPr/>
              </p:nvSpPr>
              <p:spPr bwMode="auto">
                <a:xfrm>
                  <a:off x="872" y="0"/>
                  <a:ext cx="43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0" name="Group 45"/>
              <p:cNvGrpSpPr/>
              <p:nvPr/>
            </p:nvGrpSpPr>
            <p:grpSpPr bwMode="auto">
              <a:xfrm>
                <a:off x="1308" y="0"/>
                <a:ext cx="436" cy="384"/>
                <a:chOff x="1308" y="0"/>
                <a:chExt cx="436" cy="384"/>
              </a:xfrm>
            </p:grpSpPr>
            <p:sp>
              <p:nvSpPr>
                <p:cNvPr id="61547" name="Rectangle 5"/>
                <p:cNvSpPr>
                  <a:spLocks noChangeArrowheads="1"/>
                </p:cNvSpPr>
                <p:nvPr/>
              </p:nvSpPr>
              <p:spPr bwMode="auto">
                <a:xfrm>
                  <a:off x="1351"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U3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48" name="Rectangle 44"/>
                <p:cNvSpPr>
                  <a:spLocks noChangeArrowheads="1"/>
                </p:cNvSpPr>
                <p:nvPr/>
              </p:nvSpPr>
              <p:spPr bwMode="auto">
                <a:xfrm>
                  <a:off x="1308" y="0"/>
                  <a:ext cx="43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1" name="Group 47"/>
              <p:cNvGrpSpPr/>
              <p:nvPr/>
            </p:nvGrpSpPr>
            <p:grpSpPr bwMode="auto">
              <a:xfrm>
                <a:off x="1744" y="0"/>
                <a:ext cx="436" cy="384"/>
                <a:chOff x="1744" y="0"/>
                <a:chExt cx="436" cy="384"/>
              </a:xfrm>
            </p:grpSpPr>
            <p:sp>
              <p:nvSpPr>
                <p:cNvPr id="61545" name="Rectangle 6"/>
                <p:cNvSpPr>
                  <a:spLocks noChangeArrowheads="1"/>
                </p:cNvSpPr>
                <p:nvPr/>
              </p:nvSpPr>
              <p:spPr bwMode="auto">
                <a:xfrm>
                  <a:off x="1787"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U4</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46" name="Rectangle 46"/>
                <p:cNvSpPr>
                  <a:spLocks noChangeArrowheads="1"/>
                </p:cNvSpPr>
                <p:nvPr/>
              </p:nvSpPr>
              <p:spPr bwMode="auto">
                <a:xfrm>
                  <a:off x="1744" y="0"/>
                  <a:ext cx="43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2" name="Group 49"/>
              <p:cNvGrpSpPr/>
              <p:nvPr/>
            </p:nvGrpSpPr>
            <p:grpSpPr bwMode="auto">
              <a:xfrm>
                <a:off x="2180" y="0"/>
                <a:ext cx="436" cy="384"/>
                <a:chOff x="2180" y="0"/>
                <a:chExt cx="436" cy="384"/>
              </a:xfrm>
            </p:grpSpPr>
            <p:sp>
              <p:nvSpPr>
                <p:cNvPr id="61543" name="Rectangle 7"/>
                <p:cNvSpPr>
                  <a:spLocks noChangeArrowheads="1"/>
                </p:cNvSpPr>
                <p:nvPr/>
              </p:nvSpPr>
              <p:spPr bwMode="auto">
                <a:xfrm>
                  <a:off x="2223"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U5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44" name="Rectangle 48"/>
                <p:cNvSpPr>
                  <a:spLocks noChangeArrowheads="1"/>
                </p:cNvSpPr>
                <p:nvPr/>
              </p:nvSpPr>
              <p:spPr bwMode="auto">
                <a:xfrm>
                  <a:off x="2180" y="0"/>
                  <a:ext cx="43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3" name="Group 51"/>
              <p:cNvGrpSpPr/>
              <p:nvPr/>
            </p:nvGrpSpPr>
            <p:grpSpPr bwMode="auto">
              <a:xfrm>
                <a:off x="0" y="384"/>
                <a:ext cx="436" cy="346"/>
                <a:chOff x="0" y="384"/>
                <a:chExt cx="436" cy="346"/>
              </a:xfrm>
            </p:grpSpPr>
            <p:sp>
              <p:nvSpPr>
                <p:cNvPr id="61541" name="Rectangle 8"/>
                <p:cNvSpPr>
                  <a:spLocks noChangeArrowheads="1"/>
                </p:cNvSpPr>
                <p:nvPr/>
              </p:nvSpPr>
              <p:spPr bwMode="auto">
                <a:xfrm>
                  <a:off x="43"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X1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42" name="Rectangle 50"/>
                <p:cNvSpPr>
                  <a:spLocks noChangeArrowheads="1"/>
                </p:cNvSpPr>
                <p:nvPr/>
              </p:nvSpPr>
              <p:spPr bwMode="auto">
                <a:xfrm>
                  <a:off x="0" y="384"/>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4" name="Group 53"/>
              <p:cNvGrpSpPr/>
              <p:nvPr/>
            </p:nvGrpSpPr>
            <p:grpSpPr bwMode="auto">
              <a:xfrm>
                <a:off x="436" y="384"/>
                <a:ext cx="436" cy="346"/>
                <a:chOff x="436" y="384"/>
                <a:chExt cx="436" cy="346"/>
              </a:xfrm>
            </p:grpSpPr>
            <p:sp>
              <p:nvSpPr>
                <p:cNvPr id="61539" name="Rectangle 9"/>
                <p:cNvSpPr>
                  <a:spLocks noChangeArrowheads="1"/>
                </p:cNvSpPr>
                <p:nvPr/>
              </p:nvSpPr>
              <p:spPr bwMode="auto">
                <a:xfrm>
                  <a:off x="479"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0.4217</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40" name="Rectangle 52"/>
                <p:cNvSpPr>
                  <a:spLocks noChangeArrowheads="1"/>
                </p:cNvSpPr>
                <p:nvPr/>
              </p:nvSpPr>
              <p:spPr bwMode="auto">
                <a:xfrm>
                  <a:off x="436" y="384"/>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5" name="Group 55"/>
              <p:cNvGrpSpPr/>
              <p:nvPr/>
            </p:nvGrpSpPr>
            <p:grpSpPr bwMode="auto">
              <a:xfrm>
                <a:off x="872" y="384"/>
                <a:ext cx="436" cy="346"/>
                <a:chOff x="872" y="384"/>
                <a:chExt cx="436" cy="346"/>
              </a:xfrm>
            </p:grpSpPr>
            <p:sp>
              <p:nvSpPr>
                <p:cNvPr id="61537" name="Rectangle 10"/>
                <p:cNvSpPr>
                  <a:spLocks noChangeArrowheads="1"/>
                </p:cNvSpPr>
                <p:nvPr/>
              </p:nvSpPr>
              <p:spPr bwMode="auto">
                <a:xfrm>
                  <a:off x="915"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0.3429</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38" name="Rectangle 54"/>
                <p:cNvSpPr>
                  <a:spLocks noChangeArrowheads="1"/>
                </p:cNvSpPr>
                <p:nvPr/>
              </p:nvSpPr>
              <p:spPr bwMode="auto">
                <a:xfrm>
                  <a:off x="872" y="384"/>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6" name="Group 57"/>
              <p:cNvGrpSpPr/>
              <p:nvPr/>
            </p:nvGrpSpPr>
            <p:grpSpPr bwMode="auto">
              <a:xfrm>
                <a:off x="1308" y="384"/>
                <a:ext cx="436" cy="346"/>
                <a:chOff x="1308" y="384"/>
                <a:chExt cx="436" cy="346"/>
              </a:xfrm>
            </p:grpSpPr>
            <p:sp>
              <p:nvSpPr>
                <p:cNvPr id="61535" name="Rectangle 11"/>
                <p:cNvSpPr>
                  <a:spLocks noChangeArrowheads="1"/>
                </p:cNvSpPr>
                <p:nvPr/>
              </p:nvSpPr>
              <p:spPr bwMode="auto">
                <a:xfrm>
                  <a:off x="1351"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-0.8577</a:t>
                  </a:r>
                  <a:endParaRPr kumimoji="1" lang="en-US" altLang="zh-CN" sz="2000">
                    <a:latin typeface="Times New Roman" panose="02020603050405020304" pitchFamily="18" charset="0"/>
                  </a:endParaRPr>
                </a:p>
              </p:txBody>
            </p:sp>
            <p:sp>
              <p:nvSpPr>
                <p:cNvPr id="61536" name="Rectangle 56"/>
                <p:cNvSpPr>
                  <a:spLocks noChangeArrowheads="1"/>
                </p:cNvSpPr>
                <p:nvPr/>
              </p:nvSpPr>
              <p:spPr bwMode="auto">
                <a:xfrm>
                  <a:off x="1308" y="384"/>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7" name="Group 59"/>
              <p:cNvGrpSpPr/>
              <p:nvPr/>
            </p:nvGrpSpPr>
            <p:grpSpPr bwMode="auto">
              <a:xfrm>
                <a:off x="1744" y="384"/>
                <a:ext cx="436" cy="346"/>
                <a:chOff x="1744" y="384"/>
                <a:chExt cx="436" cy="346"/>
              </a:xfrm>
            </p:grpSpPr>
            <p:sp>
              <p:nvSpPr>
                <p:cNvPr id="61533" name="Rectangle 12"/>
                <p:cNvSpPr>
                  <a:spLocks noChangeArrowheads="1"/>
                </p:cNvSpPr>
                <p:nvPr/>
              </p:nvSpPr>
              <p:spPr bwMode="auto">
                <a:xfrm>
                  <a:off x="1787"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-0.7884</a:t>
                  </a:r>
                  <a:endParaRPr kumimoji="1" lang="en-US" altLang="zh-CN" sz="2000">
                    <a:latin typeface="Times New Roman" panose="02020603050405020304" pitchFamily="18" charset="0"/>
                  </a:endParaRPr>
                </a:p>
              </p:txBody>
            </p:sp>
            <p:sp>
              <p:nvSpPr>
                <p:cNvPr id="61534" name="Rectangle 58"/>
                <p:cNvSpPr>
                  <a:spLocks noChangeArrowheads="1"/>
                </p:cNvSpPr>
                <p:nvPr/>
              </p:nvSpPr>
              <p:spPr bwMode="auto">
                <a:xfrm>
                  <a:off x="1744" y="384"/>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8" name="Group 61"/>
              <p:cNvGrpSpPr/>
              <p:nvPr/>
            </p:nvGrpSpPr>
            <p:grpSpPr bwMode="auto">
              <a:xfrm>
                <a:off x="2180" y="384"/>
                <a:ext cx="436" cy="346"/>
                <a:chOff x="2180" y="384"/>
                <a:chExt cx="436" cy="346"/>
              </a:xfrm>
            </p:grpSpPr>
            <p:sp>
              <p:nvSpPr>
                <p:cNvPr id="61531" name="Rectangle 13"/>
                <p:cNvSpPr>
                  <a:spLocks noChangeArrowheads="1"/>
                </p:cNvSpPr>
                <p:nvPr/>
              </p:nvSpPr>
              <p:spPr bwMode="auto">
                <a:xfrm>
                  <a:off x="2223"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0.0308</a:t>
                  </a:r>
                  <a:endParaRPr kumimoji="1" lang="en-US" altLang="zh-CN" sz="2000">
                    <a:latin typeface="Times New Roman" panose="02020603050405020304" pitchFamily="18" charset="0"/>
                  </a:endParaRPr>
                </a:p>
              </p:txBody>
            </p:sp>
            <p:sp>
              <p:nvSpPr>
                <p:cNvPr id="61532" name="Rectangle 60"/>
                <p:cNvSpPr>
                  <a:spLocks noChangeArrowheads="1"/>
                </p:cNvSpPr>
                <p:nvPr/>
              </p:nvSpPr>
              <p:spPr bwMode="auto">
                <a:xfrm>
                  <a:off x="2180" y="384"/>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9" name="Group 63"/>
              <p:cNvGrpSpPr/>
              <p:nvPr/>
            </p:nvGrpSpPr>
            <p:grpSpPr bwMode="auto">
              <a:xfrm>
                <a:off x="0" y="730"/>
                <a:ext cx="436" cy="346"/>
                <a:chOff x="0" y="730"/>
                <a:chExt cx="436" cy="346"/>
              </a:xfrm>
            </p:grpSpPr>
            <p:sp>
              <p:nvSpPr>
                <p:cNvPr id="61529" name="Rectangle 14"/>
                <p:cNvSpPr>
                  <a:spLocks noChangeArrowheads="1"/>
                </p:cNvSpPr>
                <p:nvPr/>
              </p:nvSpPr>
              <p:spPr bwMode="auto">
                <a:xfrm>
                  <a:off x="43"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X2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30" name="Rectangle 62"/>
                <p:cNvSpPr>
                  <a:spLocks noChangeArrowheads="1"/>
                </p:cNvSpPr>
                <p:nvPr/>
              </p:nvSpPr>
              <p:spPr bwMode="auto">
                <a:xfrm>
                  <a:off x="0" y="730"/>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0" name="Group 65"/>
              <p:cNvGrpSpPr/>
              <p:nvPr/>
            </p:nvGrpSpPr>
            <p:grpSpPr bwMode="auto">
              <a:xfrm>
                <a:off x="436" y="730"/>
                <a:ext cx="436" cy="346"/>
                <a:chOff x="436" y="730"/>
                <a:chExt cx="436" cy="346"/>
              </a:xfrm>
            </p:grpSpPr>
            <p:sp>
              <p:nvSpPr>
                <p:cNvPr id="61527" name="Rectangle 15"/>
                <p:cNvSpPr>
                  <a:spLocks noChangeArrowheads="1"/>
                </p:cNvSpPr>
                <p:nvPr/>
              </p:nvSpPr>
              <p:spPr bwMode="auto">
                <a:xfrm>
                  <a:off x="479"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0.19511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28" name="Rectangle 64"/>
                <p:cNvSpPr>
                  <a:spLocks noChangeArrowheads="1"/>
                </p:cNvSpPr>
                <p:nvPr/>
              </p:nvSpPr>
              <p:spPr bwMode="auto">
                <a:xfrm>
                  <a:off x="436" y="730"/>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1" name="Group 67"/>
              <p:cNvGrpSpPr/>
              <p:nvPr/>
            </p:nvGrpSpPr>
            <p:grpSpPr bwMode="auto">
              <a:xfrm>
                <a:off x="872" y="730"/>
                <a:ext cx="436" cy="346"/>
                <a:chOff x="872" y="730"/>
                <a:chExt cx="436" cy="346"/>
              </a:xfrm>
            </p:grpSpPr>
            <p:sp>
              <p:nvSpPr>
                <p:cNvPr id="61525" name="Rectangle 16"/>
                <p:cNvSpPr>
                  <a:spLocks noChangeArrowheads="1"/>
                </p:cNvSpPr>
                <p:nvPr/>
              </p:nvSpPr>
              <p:spPr bwMode="auto">
                <a:xfrm>
                  <a:off x="915"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-0.6683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26" name="Rectangle 66"/>
                <p:cNvSpPr>
                  <a:spLocks noChangeArrowheads="1"/>
                </p:cNvSpPr>
                <p:nvPr/>
              </p:nvSpPr>
              <p:spPr bwMode="auto">
                <a:xfrm>
                  <a:off x="872" y="730"/>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2" name="Group 69"/>
              <p:cNvGrpSpPr/>
              <p:nvPr/>
            </p:nvGrpSpPr>
            <p:grpSpPr bwMode="auto">
              <a:xfrm>
                <a:off x="1308" y="730"/>
                <a:ext cx="436" cy="346"/>
                <a:chOff x="1308" y="730"/>
                <a:chExt cx="436" cy="346"/>
              </a:xfrm>
            </p:grpSpPr>
            <p:sp>
              <p:nvSpPr>
                <p:cNvPr id="61523" name="Rectangle 17"/>
                <p:cNvSpPr>
                  <a:spLocks noChangeArrowheads="1"/>
                </p:cNvSpPr>
                <p:nvPr/>
              </p:nvSpPr>
              <p:spPr bwMode="auto">
                <a:xfrm>
                  <a:off x="1351"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0.4434</a:t>
                  </a:r>
                  <a:endParaRPr kumimoji="1" lang="en-US" altLang="zh-CN" sz="2000">
                    <a:latin typeface="Times New Roman" panose="02020603050405020304" pitchFamily="18" charset="0"/>
                  </a:endParaRPr>
                </a:p>
              </p:txBody>
            </p:sp>
            <p:sp>
              <p:nvSpPr>
                <p:cNvPr id="61524" name="Rectangle 68"/>
                <p:cNvSpPr>
                  <a:spLocks noChangeArrowheads="1"/>
                </p:cNvSpPr>
                <p:nvPr/>
              </p:nvSpPr>
              <p:spPr bwMode="auto">
                <a:xfrm>
                  <a:off x="1308" y="730"/>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3" name="Group 71"/>
              <p:cNvGrpSpPr/>
              <p:nvPr/>
            </p:nvGrpSpPr>
            <p:grpSpPr bwMode="auto">
              <a:xfrm>
                <a:off x="1744" y="730"/>
                <a:ext cx="436" cy="346"/>
                <a:chOff x="1744" y="730"/>
                <a:chExt cx="436" cy="346"/>
              </a:xfrm>
            </p:grpSpPr>
            <p:sp>
              <p:nvSpPr>
                <p:cNvPr id="61521" name="Rectangle 18"/>
                <p:cNvSpPr>
                  <a:spLocks noChangeArrowheads="1"/>
                </p:cNvSpPr>
                <p:nvPr/>
              </p:nvSpPr>
              <p:spPr bwMode="auto">
                <a:xfrm>
                  <a:off x="1787"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-0.2691</a:t>
                  </a:r>
                  <a:endParaRPr kumimoji="1" lang="en-US" altLang="zh-CN" sz="2000">
                    <a:latin typeface="Times New Roman" panose="02020603050405020304" pitchFamily="18" charset="0"/>
                  </a:endParaRPr>
                </a:p>
              </p:txBody>
            </p:sp>
            <p:sp>
              <p:nvSpPr>
                <p:cNvPr id="61522" name="Rectangle 70"/>
                <p:cNvSpPr>
                  <a:spLocks noChangeArrowheads="1"/>
                </p:cNvSpPr>
                <p:nvPr/>
              </p:nvSpPr>
              <p:spPr bwMode="auto">
                <a:xfrm>
                  <a:off x="1744" y="730"/>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4" name="Group 73"/>
              <p:cNvGrpSpPr/>
              <p:nvPr/>
            </p:nvGrpSpPr>
            <p:grpSpPr bwMode="auto">
              <a:xfrm>
                <a:off x="2180" y="730"/>
                <a:ext cx="436" cy="346"/>
                <a:chOff x="2180" y="730"/>
                <a:chExt cx="436" cy="346"/>
              </a:xfrm>
            </p:grpSpPr>
            <p:sp>
              <p:nvSpPr>
                <p:cNvPr id="61519" name="Rectangle 19"/>
                <p:cNvSpPr>
                  <a:spLocks noChangeArrowheads="1"/>
                </p:cNvSpPr>
                <p:nvPr/>
              </p:nvSpPr>
              <p:spPr bwMode="auto">
                <a:xfrm>
                  <a:off x="2223"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0.9832</a:t>
                  </a:r>
                  <a:endParaRPr kumimoji="1" lang="en-US" altLang="zh-CN" sz="2000">
                    <a:latin typeface="Times New Roman" panose="02020603050405020304" pitchFamily="18" charset="0"/>
                  </a:endParaRPr>
                </a:p>
              </p:txBody>
            </p:sp>
            <p:sp>
              <p:nvSpPr>
                <p:cNvPr id="61520" name="Rectangle 72"/>
                <p:cNvSpPr>
                  <a:spLocks noChangeArrowheads="1"/>
                </p:cNvSpPr>
                <p:nvPr/>
              </p:nvSpPr>
              <p:spPr bwMode="auto">
                <a:xfrm>
                  <a:off x="2180" y="730"/>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5" name="Group 75"/>
              <p:cNvGrpSpPr/>
              <p:nvPr/>
            </p:nvGrpSpPr>
            <p:grpSpPr bwMode="auto">
              <a:xfrm>
                <a:off x="0" y="1076"/>
                <a:ext cx="436" cy="346"/>
                <a:chOff x="0" y="1076"/>
                <a:chExt cx="436" cy="346"/>
              </a:xfrm>
            </p:grpSpPr>
            <p:sp>
              <p:nvSpPr>
                <p:cNvPr id="61517" name="Rectangle 20"/>
                <p:cNvSpPr>
                  <a:spLocks noChangeArrowheads="1"/>
                </p:cNvSpPr>
                <p:nvPr/>
              </p:nvSpPr>
              <p:spPr bwMode="auto">
                <a:xfrm>
                  <a:off x="43"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X3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18" name="Rectangle 74"/>
                <p:cNvSpPr>
                  <a:spLocks noChangeArrowheads="1"/>
                </p:cNvSpPr>
                <p:nvPr/>
              </p:nvSpPr>
              <p:spPr bwMode="auto">
                <a:xfrm>
                  <a:off x="0" y="1076"/>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6" name="Group 77"/>
              <p:cNvGrpSpPr/>
              <p:nvPr/>
            </p:nvGrpSpPr>
            <p:grpSpPr bwMode="auto">
              <a:xfrm>
                <a:off x="436" y="1076"/>
                <a:ext cx="436" cy="346"/>
                <a:chOff x="436" y="1076"/>
                <a:chExt cx="436" cy="346"/>
              </a:xfrm>
            </p:grpSpPr>
            <p:sp>
              <p:nvSpPr>
                <p:cNvPr id="61515" name="Rectangle 21"/>
                <p:cNvSpPr>
                  <a:spLocks noChangeArrowheads="1"/>
                </p:cNvSpPr>
                <p:nvPr/>
              </p:nvSpPr>
              <p:spPr bwMode="auto">
                <a:xfrm>
                  <a:off x="479"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0.1676</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16" name="Rectangle 76"/>
                <p:cNvSpPr>
                  <a:spLocks noChangeArrowheads="1"/>
                </p:cNvSpPr>
                <p:nvPr/>
              </p:nvSpPr>
              <p:spPr bwMode="auto">
                <a:xfrm>
                  <a:off x="436" y="1076"/>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7" name="Group 79"/>
              <p:cNvGrpSpPr/>
              <p:nvPr/>
            </p:nvGrpSpPr>
            <p:grpSpPr bwMode="auto">
              <a:xfrm>
                <a:off x="872" y="1076"/>
                <a:ext cx="436" cy="346"/>
                <a:chOff x="872" y="1076"/>
                <a:chExt cx="436" cy="346"/>
              </a:xfrm>
            </p:grpSpPr>
            <p:sp>
              <p:nvSpPr>
                <p:cNvPr id="61513" name="Rectangle 22"/>
                <p:cNvSpPr>
                  <a:spLocks noChangeArrowheads="1"/>
                </p:cNvSpPr>
                <p:nvPr/>
              </p:nvSpPr>
              <p:spPr bwMode="auto">
                <a:xfrm>
                  <a:off x="915"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-0.8532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14" name="Rectangle 78"/>
                <p:cNvSpPr>
                  <a:spLocks noChangeArrowheads="1"/>
                </p:cNvSpPr>
                <p:nvPr/>
              </p:nvSpPr>
              <p:spPr bwMode="auto">
                <a:xfrm>
                  <a:off x="872" y="1076"/>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8" name="Group 81"/>
              <p:cNvGrpSpPr/>
              <p:nvPr/>
            </p:nvGrpSpPr>
            <p:grpSpPr bwMode="auto">
              <a:xfrm>
                <a:off x="1308" y="1076"/>
                <a:ext cx="436" cy="346"/>
                <a:chOff x="1308" y="1076"/>
                <a:chExt cx="436" cy="346"/>
              </a:xfrm>
            </p:grpSpPr>
            <p:sp>
              <p:nvSpPr>
                <p:cNvPr id="61511" name="Rectangle 23"/>
                <p:cNvSpPr>
                  <a:spLocks noChangeArrowheads="1"/>
                </p:cNvSpPr>
                <p:nvPr/>
              </p:nvSpPr>
              <p:spPr bwMode="auto">
                <a:xfrm>
                  <a:off x="1351"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-0.2592</a:t>
                  </a:r>
                  <a:endParaRPr kumimoji="1" lang="en-US" altLang="zh-CN" sz="2000">
                    <a:latin typeface="Times New Roman" panose="02020603050405020304" pitchFamily="18" charset="0"/>
                  </a:endParaRPr>
                </a:p>
              </p:txBody>
            </p:sp>
            <p:sp>
              <p:nvSpPr>
                <p:cNvPr id="61512" name="Rectangle 80"/>
                <p:cNvSpPr>
                  <a:spLocks noChangeArrowheads="1"/>
                </p:cNvSpPr>
                <p:nvPr/>
              </p:nvSpPr>
              <p:spPr bwMode="auto">
                <a:xfrm>
                  <a:off x="1308" y="1076"/>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9" name="Group 83"/>
              <p:cNvGrpSpPr/>
              <p:nvPr/>
            </p:nvGrpSpPr>
            <p:grpSpPr bwMode="auto">
              <a:xfrm>
                <a:off x="1744" y="1076"/>
                <a:ext cx="436" cy="346"/>
                <a:chOff x="1744" y="1076"/>
                <a:chExt cx="436" cy="346"/>
              </a:xfrm>
            </p:grpSpPr>
            <p:sp>
              <p:nvSpPr>
                <p:cNvPr id="61509" name="Rectangle 24"/>
                <p:cNvSpPr>
                  <a:spLocks noChangeArrowheads="1"/>
                </p:cNvSpPr>
                <p:nvPr/>
              </p:nvSpPr>
              <p:spPr bwMode="auto">
                <a:xfrm>
                  <a:off x="1787"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0.4688</a:t>
                  </a:r>
                  <a:endParaRPr kumimoji="1" lang="en-US" altLang="zh-CN" sz="2000">
                    <a:latin typeface="Times New Roman" panose="02020603050405020304" pitchFamily="18" charset="0"/>
                  </a:endParaRPr>
                </a:p>
              </p:txBody>
            </p:sp>
            <p:sp>
              <p:nvSpPr>
                <p:cNvPr id="61510" name="Rectangle 82"/>
                <p:cNvSpPr>
                  <a:spLocks noChangeArrowheads="1"/>
                </p:cNvSpPr>
                <p:nvPr/>
              </p:nvSpPr>
              <p:spPr bwMode="auto">
                <a:xfrm>
                  <a:off x="1744" y="1076"/>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0" name="Group 85"/>
              <p:cNvGrpSpPr/>
              <p:nvPr/>
            </p:nvGrpSpPr>
            <p:grpSpPr bwMode="auto">
              <a:xfrm>
                <a:off x="2180" y="1076"/>
                <a:ext cx="436" cy="346"/>
                <a:chOff x="2180" y="1076"/>
                <a:chExt cx="436" cy="346"/>
              </a:xfrm>
            </p:grpSpPr>
            <p:sp>
              <p:nvSpPr>
                <p:cNvPr id="61507" name="Rectangle 25"/>
                <p:cNvSpPr>
                  <a:spLocks noChangeArrowheads="1"/>
                </p:cNvSpPr>
                <p:nvPr/>
              </p:nvSpPr>
              <p:spPr bwMode="auto">
                <a:xfrm>
                  <a:off x="2223"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-0.9141</a:t>
                  </a:r>
                  <a:endParaRPr kumimoji="1" lang="en-US" altLang="zh-CN" sz="2000">
                    <a:latin typeface="Times New Roman" panose="02020603050405020304" pitchFamily="18" charset="0"/>
                  </a:endParaRPr>
                </a:p>
              </p:txBody>
            </p:sp>
            <p:sp>
              <p:nvSpPr>
                <p:cNvPr id="61508" name="Rectangle 84"/>
                <p:cNvSpPr>
                  <a:spLocks noChangeArrowheads="1"/>
                </p:cNvSpPr>
                <p:nvPr/>
              </p:nvSpPr>
              <p:spPr bwMode="auto">
                <a:xfrm>
                  <a:off x="2180" y="1076"/>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1" name="Group 87"/>
              <p:cNvGrpSpPr/>
              <p:nvPr/>
            </p:nvGrpSpPr>
            <p:grpSpPr bwMode="auto">
              <a:xfrm>
                <a:off x="0" y="1422"/>
                <a:ext cx="436" cy="346"/>
                <a:chOff x="0" y="1422"/>
                <a:chExt cx="436" cy="346"/>
              </a:xfrm>
            </p:grpSpPr>
            <p:sp>
              <p:nvSpPr>
                <p:cNvPr id="61505" name="Rectangle 26"/>
                <p:cNvSpPr>
                  <a:spLocks noChangeArrowheads="1"/>
                </p:cNvSpPr>
                <p:nvPr/>
              </p:nvSpPr>
              <p:spPr bwMode="auto">
                <a:xfrm>
                  <a:off x="43"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X4</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06" name="Rectangle 86"/>
                <p:cNvSpPr>
                  <a:spLocks noChangeArrowheads="1"/>
                </p:cNvSpPr>
                <p:nvPr/>
              </p:nvSpPr>
              <p:spPr bwMode="auto">
                <a:xfrm>
                  <a:off x="0" y="1422"/>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2" name="Group 89"/>
              <p:cNvGrpSpPr/>
              <p:nvPr/>
            </p:nvGrpSpPr>
            <p:grpSpPr bwMode="auto">
              <a:xfrm>
                <a:off x="436" y="1422"/>
                <a:ext cx="436" cy="346"/>
                <a:chOff x="436" y="1422"/>
                <a:chExt cx="436" cy="346"/>
              </a:xfrm>
            </p:grpSpPr>
            <p:sp>
              <p:nvSpPr>
                <p:cNvPr id="61503" name="Rectangle 27"/>
                <p:cNvSpPr>
                  <a:spLocks noChangeArrowheads="1"/>
                </p:cNvSpPr>
                <p:nvPr/>
              </p:nvSpPr>
              <p:spPr bwMode="auto">
                <a:xfrm>
                  <a:off x="479"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-0.0229</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04" name="Rectangle 88"/>
                <p:cNvSpPr>
                  <a:spLocks noChangeArrowheads="1"/>
                </p:cNvSpPr>
                <p:nvPr/>
              </p:nvSpPr>
              <p:spPr bwMode="auto">
                <a:xfrm>
                  <a:off x="436" y="1422"/>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3" name="Group 91"/>
              <p:cNvGrpSpPr/>
              <p:nvPr/>
            </p:nvGrpSpPr>
            <p:grpSpPr bwMode="auto">
              <a:xfrm>
                <a:off x="872" y="1422"/>
                <a:ext cx="436" cy="346"/>
                <a:chOff x="872" y="1422"/>
                <a:chExt cx="436" cy="346"/>
              </a:xfrm>
            </p:grpSpPr>
            <p:sp>
              <p:nvSpPr>
                <p:cNvPr id="61501" name="Rectangle 28"/>
                <p:cNvSpPr>
                  <a:spLocks noChangeArrowheads="1"/>
                </p:cNvSpPr>
                <p:nvPr/>
              </p:nvSpPr>
              <p:spPr bwMode="auto">
                <a:xfrm>
                  <a:off x="915"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0.3561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502" name="Rectangle 90"/>
                <p:cNvSpPr>
                  <a:spLocks noChangeArrowheads="1"/>
                </p:cNvSpPr>
                <p:nvPr/>
              </p:nvSpPr>
              <p:spPr bwMode="auto">
                <a:xfrm>
                  <a:off x="872" y="1422"/>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4" name="Group 93"/>
              <p:cNvGrpSpPr/>
              <p:nvPr/>
            </p:nvGrpSpPr>
            <p:grpSpPr bwMode="auto">
              <a:xfrm>
                <a:off x="1308" y="1422"/>
                <a:ext cx="436" cy="346"/>
                <a:chOff x="1308" y="1422"/>
                <a:chExt cx="436" cy="346"/>
              </a:xfrm>
            </p:grpSpPr>
            <p:sp>
              <p:nvSpPr>
                <p:cNvPr id="61499" name="Rectangle 29"/>
                <p:cNvSpPr>
                  <a:spLocks noChangeArrowheads="1"/>
                </p:cNvSpPr>
                <p:nvPr/>
              </p:nvSpPr>
              <p:spPr bwMode="auto">
                <a:xfrm>
                  <a:off x="1351"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-0.4231</a:t>
                  </a:r>
                  <a:endParaRPr kumimoji="1" lang="en-US" altLang="zh-CN" sz="2000">
                    <a:latin typeface="Times New Roman" panose="02020603050405020304" pitchFamily="18" charset="0"/>
                  </a:endParaRPr>
                </a:p>
              </p:txBody>
            </p:sp>
            <p:sp>
              <p:nvSpPr>
                <p:cNvPr id="61500" name="Rectangle 92"/>
                <p:cNvSpPr>
                  <a:spLocks noChangeArrowheads="1"/>
                </p:cNvSpPr>
                <p:nvPr/>
              </p:nvSpPr>
              <p:spPr bwMode="auto">
                <a:xfrm>
                  <a:off x="1308" y="1422"/>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5" name="Group 95"/>
              <p:cNvGrpSpPr/>
              <p:nvPr/>
            </p:nvGrpSpPr>
            <p:grpSpPr bwMode="auto">
              <a:xfrm>
                <a:off x="1744" y="1422"/>
                <a:ext cx="436" cy="346"/>
                <a:chOff x="1744" y="1422"/>
                <a:chExt cx="436" cy="346"/>
              </a:xfrm>
            </p:grpSpPr>
            <p:sp>
              <p:nvSpPr>
                <p:cNvPr id="61497" name="Rectangle 30"/>
                <p:cNvSpPr>
                  <a:spLocks noChangeArrowheads="1"/>
                </p:cNvSpPr>
                <p:nvPr/>
              </p:nvSpPr>
              <p:spPr bwMode="auto">
                <a:xfrm>
                  <a:off x="1787"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1.0423</a:t>
                  </a:r>
                  <a:endParaRPr kumimoji="1" lang="en-US" altLang="zh-CN" sz="2000">
                    <a:latin typeface="Times New Roman" panose="02020603050405020304" pitchFamily="18" charset="0"/>
                  </a:endParaRPr>
                </a:p>
              </p:txBody>
            </p:sp>
            <p:sp>
              <p:nvSpPr>
                <p:cNvPr id="61498" name="Rectangle 94"/>
                <p:cNvSpPr>
                  <a:spLocks noChangeArrowheads="1"/>
                </p:cNvSpPr>
                <p:nvPr/>
              </p:nvSpPr>
              <p:spPr bwMode="auto">
                <a:xfrm>
                  <a:off x="1744" y="1422"/>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6" name="Group 97"/>
              <p:cNvGrpSpPr/>
              <p:nvPr/>
            </p:nvGrpSpPr>
            <p:grpSpPr bwMode="auto">
              <a:xfrm>
                <a:off x="2180" y="1422"/>
                <a:ext cx="436" cy="346"/>
                <a:chOff x="2180" y="1422"/>
                <a:chExt cx="436" cy="346"/>
              </a:xfrm>
            </p:grpSpPr>
            <p:sp>
              <p:nvSpPr>
                <p:cNvPr id="61495" name="Rectangle 31"/>
                <p:cNvSpPr>
                  <a:spLocks noChangeArrowheads="1"/>
                </p:cNvSpPr>
                <p:nvPr/>
              </p:nvSpPr>
              <p:spPr bwMode="auto">
                <a:xfrm>
                  <a:off x="2223"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0.5244</a:t>
                  </a:r>
                  <a:endParaRPr kumimoji="1" lang="en-US" altLang="zh-CN" sz="2000">
                    <a:latin typeface="Times New Roman" panose="02020603050405020304" pitchFamily="18" charset="0"/>
                  </a:endParaRPr>
                </a:p>
              </p:txBody>
            </p:sp>
            <p:sp>
              <p:nvSpPr>
                <p:cNvPr id="61496" name="Rectangle 96"/>
                <p:cNvSpPr>
                  <a:spLocks noChangeArrowheads="1"/>
                </p:cNvSpPr>
                <p:nvPr/>
              </p:nvSpPr>
              <p:spPr bwMode="auto">
                <a:xfrm>
                  <a:off x="2180" y="1422"/>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7" name="Group 99"/>
              <p:cNvGrpSpPr/>
              <p:nvPr/>
            </p:nvGrpSpPr>
            <p:grpSpPr bwMode="auto">
              <a:xfrm>
                <a:off x="0" y="1768"/>
                <a:ext cx="436" cy="346"/>
                <a:chOff x="0" y="1768"/>
                <a:chExt cx="436" cy="346"/>
              </a:xfrm>
            </p:grpSpPr>
            <p:sp>
              <p:nvSpPr>
                <p:cNvPr id="61493" name="Rectangle 32"/>
                <p:cNvSpPr>
                  <a:spLocks noChangeArrowheads="1"/>
                </p:cNvSpPr>
                <p:nvPr/>
              </p:nvSpPr>
              <p:spPr bwMode="auto">
                <a:xfrm>
                  <a:off x="43"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X5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494" name="Rectangle 98"/>
                <p:cNvSpPr>
                  <a:spLocks noChangeArrowheads="1"/>
                </p:cNvSpPr>
                <p:nvPr/>
              </p:nvSpPr>
              <p:spPr bwMode="auto">
                <a:xfrm>
                  <a:off x="0" y="1768"/>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8" name="Group 101"/>
              <p:cNvGrpSpPr/>
              <p:nvPr/>
            </p:nvGrpSpPr>
            <p:grpSpPr bwMode="auto">
              <a:xfrm>
                <a:off x="436" y="1768"/>
                <a:ext cx="436" cy="346"/>
                <a:chOff x="436" y="1768"/>
                <a:chExt cx="436" cy="346"/>
              </a:xfrm>
            </p:grpSpPr>
            <p:sp>
              <p:nvSpPr>
                <p:cNvPr id="61491" name="Rectangle 33"/>
                <p:cNvSpPr>
                  <a:spLocks noChangeArrowheads="1"/>
                </p:cNvSpPr>
                <p:nvPr/>
              </p:nvSpPr>
              <p:spPr bwMode="auto">
                <a:xfrm>
                  <a:off x="479"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0.4597</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492" name="Rectangle 100"/>
                <p:cNvSpPr>
                  <a:spLocks noChangeArrowheads="1"/>
                </p:cNvSpPr>
                <p:nvPr/>
              </p:nvSpPr>
              <p:spPr bwMode="auto">
                <a:xfrm>
                  <a:off x="436" y="1768"/>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9" name="Group 103"/>
              <p:cNvGrpSpPr/>
              <p:nvPr/>
            </p:nvGrpSpPr>
            <p:grpSpPr bwMode="auto">
              <a:xfrm>
                <a:off x="872" y="1768"/>
                <a:ext cx="436" cy="346"/>
                <a:chOff x="872" y="1768"/>
                <a:chExt cx="436" cy="346"/>
              </a:xfrm>
            </p:grpSpPr>
            <p:sp>
              <p:nvSpPr>
                <p:cNvPr id="61489" name="Rectangle 34"/>
                <p:cNvSpPr>
                  <a:spLocks noChangeArrowheads="1"/>
                </p:cNvSpPr>
                <p:nvPr/>
              </p:nvSpPr>
              <p:spPr bwMode="auto">
                <a:xfrm>
                  <a:off x="915"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0.7287</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1490" name="Rectangle 102"/>
                <p:cNvSpPr>
                  <a:spLocks noChangeArrowheads="1"/>
                </p:cNvSpPr>
                <p:nvPr/>
              </p:nvSpPr>
              <p:spPr bwMode="auto">
                <a:xfrm>
                  <a:off x="872" y="1768"/>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80" name="Group 105"/>
              <p:cNvGrpSpPr/>
              <p:nvPr/>
            </p:nvGrpSpPr>
            <p:grpSpPr bwMode="auto">
              <a:xfrm>
                <a:off x="1308" y="1768"/>
                <a:ext cx="436" cy="346"/>
                <a:chOff x="1308" y="1768"/>
                <a:chExt cx="436" cy="346"/>
              </a:xfrm>
            </p:grpSpPr>
            <p:sp>
              <p:nvSpPr>
                <p:cNvPr id="61487" name="Rectangle 35"/>
                <p:cNvSpPr>
                  <a:spLocks noChangeArrowheads="1"/>
                </p:cNvSpPr>
                <p:nvPr/>
              </p:nvSpPr>
              <p:spPr bwMode="auto">
                <a:xfrm>
                  <a:off x="1351"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0.9799</a:t>
                  </a:r>
                  <a:endParaRPr kumimoji="1" lang="en-US" altLang="zh-CN" sz="2000">
                    <a:latin typeface="Times New Roman" panose="02020603050405020304" pitchFamily="18" charset="0"/>
                  </a:endParaRPr>
                </a:p>
              </p:txBody>
            </p:sp>
            <p:sp>
              <p:nvSpPr>
                <p:cNvPr id="61488" name="Rectangle 104"/>
                <p:cNvSpPr>
                  <a:spLocks noChangeArrowheads="1"/>
                </p:cNvSpPr>
                <p:nvPr/>
              </p:nvSpPr>
              <p:spPr bwMode="auto">
                <a:xfrm>
                  <a:off x="1308" y="1768"/>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81" name="Group 107"/>
              <p:cNvGrpSpPr/>
              <p:nvPr/>
            </p:nvGrpSpPr>
            <p:grpSpPr bwMode="auto">
              <a:xfrm>
                <a:off x="1744" y="1768"/>
                <a:ext cx="436" cy="346"/>
                <a:chOff x="1744" y="1768"/>
                <a:chExt cx="436" cy="346"/>
              </a:xfrm>
            </p:grpSpPr>
            <p:sp>
              <p:nvSpPr>
                <p:cNvPr id="61485" name="Rectangle 36"/>
                <p:cNvSpPr>
                  <a:spLocks noChangeArrowheads="1"/>
                </p:cNvSpPr>
                <p:nvPr/>
              </p:nvSpPr>
              <p:spPr bwMode="auto">
                <a:xfrm>
                  <a:off x="1787"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-0.1682</a:t>
                  </a:r>
                  <a:endParaRPr kumimoji="1" lang="en-US" altLang="zh-CN" sz="2000">
                    <a:latin typeface="Times New Roman" panose="02020603050405020304" pitchFamily="18" charset="0"/>
                  </a:endParaRPr>
                </a:p>
              </p:txBody>
            </p:sp>
            <p:sp>
              <p:nvSpPr>
                <p:cNvPr id="61486" name="Rectangle 106"/>
                <p:cNvSpPr>
                  <a:spLocks noChangeArrowheads="1"/>
                </p:cNvSpPr>
                <p:nvPr/>
              </p:nvSpPr>
              <p:spPr bwMode="auto">
                <a:xfrm>
                  <a:off x="1744" y="1768"/>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82" name="Group 109"/>
              <p:cNvGrpSpPr/>
              <p:nvPr/>
            </p:nvGrpSpPr>
            <p:grpSpPr bwMode="auto">
              <a:xfrm>
                <a:off x="2180" y="1768"/>
                <a:ext cx="436" cy="346"/>
                <a:chOff x="2180" y="1768"/>
                <a:chExt cx="436" cy="346"/>
              </a:xfrm>
            </p:grpSpPr>
            <p:sp>
              <p:nvSpPr>
                <p:cNvPr id="61483" name="Rectangle 37"/>
                <p:cNvSpPr>
                  <a:spLocks noChangeArrowheads="1"/>
                </p:cNvSpPr>
                <p:nvPr/>
              </p:nvSpPr>
              <p:spPr bwMode="auto">
                <a:xfrm>
                  <a:off x="2223"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-0.4392</a:t>
                  </a:r>
                  <a:endParaRPr kumimoji="1" lang="en-US" altLang="zh-CN" sz="2000">
                    <a:latin typeface="Times New Roman" panose="02020603050405020304" pitchFamily="18" charset="0"/>
                  </a:endParaRPr>
                </a:p>
              </p:txBody>
            </p:sp>
            <p:sp>
              <p:nvSpPr>
                <p:cNvPr id="61484" name="Rectangle 108"/>
                <p:cNvSpPr>
                  <a:spLocks noChangeArrowheads="1"/>
                </p:cNvSpPr>
                <p:nvPr/>
              </p:nvSpPr>
              <p:spPr bwMode="auto">
                <a:xfrm>
                  <a:off x="2180" y="1768"/>
                  <a:ext cx="43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61446" name="Rectangle 111"/>
            <p:cNvSpPr>
              <a:spLocks noChangeArrowheads="1"/>
            </p:cNvSpPr>
            <p:nvPr/>
          </p:nvSpPr>
          <p:spPr bwMode="auto">
            <a:xfrm>
              <a:off x="-3" y="-3"/>
              <a:ext cx="2622" cy="2120"/>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1444" name="Rectangle 113"/>
          <p:cNvSpPr>
            <a:spLocks noChangeArrowheads="1"/>
          </p:cNvSpPr>
          <p:nvPr/>
        </p:nvSpPr>
        <p:spPr bwMode="auto">
          <a:xfrm>
            <a:off x="1981200" y="304800"/>
            <a:ext cx="4953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kumimoji="1" lang="en-US" altLang="zh-CN" sz="2800">
                <a:latin typeface="Tahoma" panose="020B0604030504040204" pitchFamily="34" charset="0"/>
              </a:rPr>
              <a:t>X</a:t>
            </a:r>
            <a:r>
              <a:rPr kumimoji="1" lang="zh-CN" altLang="en-US" sz="2800">
                <a:latin typeface="Tahoma" panose="020B0604030504040204" pitchFamily="34" charset="0"/>
              </a:rPr>
              <a:t>组的典型变量</a:t>
            </a:r>
            <a:endParaRPr kumimoji="1" lang="zh-CN" altLang="en-US" sz="2800">
              <a:latin typeface="Tahoma" panose="020B060403050404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4188F3CD-E78D-45CB-82F2-D08505B06E29}" type="slidenum">
              <a:rPr lang="en-US" altLang="zh-CN" sz="1400" smtClean="0"/>
            </a:fld>
            <a:endParaRPr lang="en-US" altLang="zh-CN" sz="1400"/>
          </a:p>
        </p:txBody>
      </p:sp>
      <p:grpSp>
        <p:nvGrpSpPr>
          <p:cNvPr id="62467" name="Group 148"/>
          <p:cNvGrpSpPr/>
          <p:nvPr/>
        </p:nvGrpSpPr>
        <p:grpSpPr bwMode="auto">
          <a:xfrm>
            <a:off x="533400" y="1371600"/>
            <a:ext cx="8229600" cy="4886325"/>
            <a:chOff x="-3" y="-3"/>
            <a:chExt cx="3318" cy="3078"/>
          </a:xfrm>
        </p:grpSpPr>
        <p:grpSp>
          <p:nvGrpSpPr>
            <p:cNvPr id="62469" name="Group 146"/>
            <p:cNvGrpSpPr/>
            <p:nvPr/>
          </p:nvGrpSpPr>
          <p:grpSpPr bwMode="auto">
            <a:xfrm>
              <a:off x="0" y="0"/>
              <a:ext cx="3312" cy="3072"/>
              <a:chOff x="0" y="0"/>
              <a:chExt cx="3312" cy="3072"/>
            </a:xfrm>
          </p:grpSpPr>
          <p:grpSp>
            <p:nvGrpSpPr>
              <p:cNvPr id="62471" name="Group 51"/>
              <p:cNvGrpSpPr/>
              <p:nvPr/>
            </p:nvGrpSpPr>
            <p:grpSpPr bwMode="auto">
              <a:xfrm>
                <a:off x="0" y="0"/>
                <a:ext cx="552" cy="384"/>
                <a:chOff x="0" y="0"/>
                <a:chExt cx="552" cy="384"/>
              </a:xfrm>
            </p:grpSpPr>
            <p:sp>
              <p:nvSpPr>
                <p:cNvPr id="62613" name="Rectangle 2"/>
                <p:cNvSpPr>
                  <a:spLocks noChangeArrowheads="1"/>
                </p:cNvSpPr>
                <p:nvPr/>
              </p:nvSpPr>
              <p:spPr bwMode="auto">
                <a:xfrm>
                  <a:off x="43"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 </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614" name="Rectangle 50"/>
                <p:cNvSpPr>
                  <a:spLocks noChangeArrowheads="1"/>
                </p:cNvSpPr>
                <p:nvPr/>
              </p:nvSpPr>
              <p:spPr bwMode="auto">
                <a:xfrm>
                  <a:off x="0"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2" name="Group 53"/>
              <p:cNvGrpSpPr/>
              <p:nvPr/>
            </p:nvGrpSpPr>
            <p:grpSpPr bwMode="auto">
              <a:xfrm>
                <a:off x="552" y="0"/>
                <a:ext cx="552" cy="384"/>
                <a:chOff x="552" y="0"/>
                <a:chExt cx="552" cy="384"/>
              </a:xfrm>
            </p:grpSpPr>
            <p:sp>
              <p:nvSpPr>
                <p:cNvPr id="62611" name="Rectangle 3"/>
                <p:cNvSpPr>
                  <a:spLocks noChangeArrowheads="1"/>
                </p:cNvSpPr>
                <p:nvPr/>
              </p:nvSpPr>
              <p:spPr bwMode="auto">
                <a:xfrm>
                  <a:off x="595"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V1</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612" name="Rectangle 52"/>
                <p:cNvSpPr>
                  <a:spLocks noChangeArrowheads="1"/>
                </p:cNvSpPr>
                <p:nvPr/>
              </p:nvSpPr>
              <p:spPr bwMode="auto">
                <a:xfrm>
                  <a:off x="552"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3" name="Group 55"/>
              <p:cNvGrpSpPr/>
              <p:nvPr/>
            </p:nvGrpSpPr>
            <p:grpSpPr bwMode="auto">
              <a:xfrm>
                <a:off x="1104" y="0"/>
                <a:ext cx="552" cy="384"/>
                <a:chOff x="1104" y="0"/>
                <a:chExt cx="552" cy="384"/>
              </a:xfrm>
            </p:grpSpPr>
            <p:sp>
              <p:nvSpPr>
                <p:cNvPr id="62609" name="Rectangle 4"/>
                <p:cNvSpPr>
                  <a:spLocks noChangeArrowheads="1"/>
                </p:cNvSpPr>
                <p:nvPr/>
              </p:nvSpPr>
              <p:spPr bwMode="auto">
                <a:xfrm>
                  <a:off x="1147"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V2</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610" name="Rectangle 54"/>
                <p:cNvSpPr>
                  <a:spLocks noChangeArrowheads="1"/>
                </p:cNvSpPr>
                <p:nvPr/>
              </p:nvSpPr>
              <p:spPr bwMode="auto">
                <a:xfrm>
                  <a:off x="1104"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4" name="Group 57"/>
              <p:cNvGrpSpPr/>
              <p:nvPr/>
            </p:nvGrpSpPr>
            <p:grpSpPr bwMode="auto">
              <a:xfrm>
                <a:off x="1656" y="0"/>
                <a:ext cx="552" cy="384"/>
                <a:chOff x="1656" y="0"/>
                <a:chExt cx="552" cy="384"/>
              </a:xfrm>
            </p:grpSpPr>
            <p:sp>
              <p:nvSpPr>
                <p:cNvPr id="62607" name="Rectangle 5"/>
                <p:cNvSpPr>
                  <a:spLocks noChangeArrowheads="1"/>
                </p:cNvSpPr>
                <p:nvPr/>
              </p:nvSpPr>
              <p:spPr bwMode="auto">
                <a:xfrm>
                  <a:off x="1699"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V3</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608" name="Rectangle 56"/>
                <p:cNvSpPr>
                  <a:spLocks noChangeArrowheads="1"/>
                </p:cNvSpPr>
                <p:nvPr/>
              </p:nvSpPr>
              <p:spPr bwMode="auto">
                <a:xfrm>
                  <a:off x="1656"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5" name="Group 59"/>
              <p:cNvGrpSpPr/>
              <p:nvPr/>
            </p:nvGrpSpPr>
            <p:grpSpPr bwMode="auto">
              <a:xfrm>
                <a:off x="2208" y="0"/>
                <a:ext cx="552" cy="384"/>
                <a:chOff x="2208" y="0"/>
                <a:chExt cx="552" cy="384"/>
              </a:xfrm>
            </p:grpSpPr>
            <p:sp>
              <p:nvSpPr>
                <p:cNvPr id="62605" name="Rectangle 6"/>
                <p:cNvSpPr>
                  <a:spLocks noChangeArrowheads="1"/>
                </p:cNvSpPr>
                <p:nvPr/>
              </p:nvSpPr>
              <p:spPr bwMode="auto">
                <a:xfrm>
                  <a:off x="2251"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V4</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606" name="Rectangle 58"/>
                <p:cNvSpPr>
                  <a:spLocks noChangeArrowheads="1"/>
                </p:cNvSpPr>
                <p:nvPr/>
              </p:nvSpPr>
              <p:spPr bwMode="auto">
                <a:xfrm>
                  <a:off x="2208"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6" name="Group 61"/>
              <p:cNvGrpSpPr/>
              <p:nvPr/>
            </p:nvGrpSpPr>
            <p:grpSpPr bwMode="auto">
              <a:xfrm>
                <a:off x="2760" y="0"/>
                <a:ext cx="552" cy="384"/>
                <a:chOff x="2760" y="0"/>
                <a:chExt cx="552" cy="384"/>
              </a:xfrm>
            </p:grpSpPr>
            <p:sp>
              <p:nvSpPr>
                <p:cNvPr id="62603" name="Rectangle 7"/>
                <p:cNvSpPr>
                  <a:spLocks noChangeArrowheads="1"/>
                </p:cNvSpPr>
                <p:nvPr/>
              </p:nvSpPr>
              <p:spPr bwMode="auto">
                <a:xfrm>
                  <a:off x="2803"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V5</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604" name="Rectangle 60"/>
                <p:cNvSpPr>
                  <a:spLocks noChangeArrowheads="1"/>
                </p:cNvSpPr>
                <p:nvPr/>
              </p:nvSpPr>
              <p:spPr bwMode="auto">
                <a:xfrm>
                  <a:off x="2760"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7" name="Group 63"/>
              <p:cNvGrpSpPr/>
              <p:nvPr/>
            </p:nvGrpSpPr>
            <p:grpSpPr bwMode="auto">
              <a:xfrm>
                <a:off x="0" y="384"/>
                <a:ext cx="552" cy="384"/>
                <a:chOff x="0" y="384"/>
                <a:chExt cx="552" cy="384"/>
              </a:xfrm>
            </p:grpSpPr>
            <p:sp>
              <p:nvSpPr>
                <p:cNvPr id="62601" name="Rectangle 8"/>
                <p:cNvSpPr>
                  <a:spLocks noChangeArrowheads="1"/>
                </p:cNvSpPr>
                <p:nvPr/>
              </p:nvSpPr>
              <p:spPr bwMode="auto">
                <a:xfrm>
                  <a:off x="43"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Y1</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602" name="Rectangle 62"/>
                <p:cNvSpPr>
                  <a:spLocks noChangeArrowheads="1"/>
                </p:cNvSpPr>
                <p:nvPr/>
              </p:nvSpPr>
              <p:spPr bwMode="auto">
                <a:xfrm>
                  <a:off x="0" y="38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8" name="Group 65"/>
              <p:cNvGrpSpPr/>
              <p:nvPr/>
            </p:nvGrpSpPr>
            <p:grpSpPr bwMode="auto">
              <a:xfrm>
                <a:off x="552" y="384"/>
                <a:ext cx="552" cy="384"/>
                <a:chOff x="552" y="384"/>
                <a:chExt cx="552" cy="384"/>
              </a:xfrm>
            </p:grpSpPr>
            <p:sp>
              <p:nvSpPr>
                <p:cNvPr id="62599" name="Rectangle 9"/>
                <p:cNvSpPr>
                  <a:spLocks noChangeArrowheads="1"/>
                </p:cNvSpPr>
                <p:nvPr/>
              </p:nvSpPr>
              <p:spPr bwMode="auto">
                <a:xfrm>
                  <a:off x="595"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0.4252</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600" name="Rectangle 64"/>
                <p:cNvSpPr>
                  <a:spLocks noChangeArrowheads="1"/>
                </p:cNvSpPr>
                <p:nvPr/>
              </p:nvSpPr>
              <p:spPr bwMode="auto">
                <a:xfrm>
                  <a:off x="552" y="38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9" name="Group 67"/>
              <p:cNvGrpSpPr/>
              <p:nvPr/>
            </p:nvGrpSpPr>
            <p:grpSpPr bwMode="auto">
              <a:xfrm>
                <a:off x="1104" y="384"/>
                <a:ext cx="552" cy="384"/>
                <a:chOff x="1104" y="384"/>
                <a:chExt cx="552" cy="384"/>
              </a:xfrm>
            </p:grpSpPr>
            <p:sp>
              <p:nvSpPr>
                <p:cNvPr id="62597" name="Rectangle 10"/>
                <p:cNvSpPr>
                  <a:spLocks noChangeArrowheads="1"/>
                </p:cNvSpPr>
                <p:nvPr/>
              </p:nvSpPr>
              <p:spPr bwMode="auto">
                <a:xfrm>
                  <a:off x="1147"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-0.0880</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98" name="Rectangle 66"/>
                <p:cNvSpPr>
                  <a:spLocks noChangeArrowheads="1"/>
                </p:cNvSpPr>
                <p:nvPr/>
              </p:nvSpPr>
              <p:spPr bwMode="auto">
                <a:xfrm>
                  <a:off x="1104" y="38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0" name="Group 69"/>
              <p:cNvGrpSpPr/>
              <p:nvPr/>
            </p:nvGrpSpPr>
            <p:grpSpPr bwMode="auto">
              <a:xfrm>
                <a:off x="1656" y="384"/>
                <a:ext cx="552" cy="384"/>
                <a:chOff x="1656" y="384"/>
                <a:chExt cx="552" cy="384"/>
              </a:xfrm>
            </p:grpSpPr>
            <p:sp>
              <p:nvSpPr>
                <p:cNvPr id="62595" name="Rectangle 11"/>
                <p:cNvSpPr>
                  <a:spLocks noChangeArrowheads="1"/>
                </p:cNvSpPr>
                <p:nvPr/>
              </p:nvSpPr>
              <p:spPr bwMode="auto">
                <a:xfrm>
                  <a:off x="1699"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0.4918</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96" name="Rectangle 68"/>
                <p:cNvSpPr>
                  <a:spLocks noChangeArrowheads="1"/>
                </p:cNvSpPr>
                <p:nvPr/>
              </p:nvSpPr>
              <p:spPr bwMode="auto">
                <a:xfrm>
                  <a:off x="1656" y="38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1" name="Group 71"/>
              <p:cNvGrpSpPr/>
              <p:nvPr/>
            </p:nvGrpSpPr>
            <p:grpSpPr bwMode="auto">
              <a:xfrm>
                <a:off x="2208" y="384"/>
                <a:ext cx="552" cy="384"/>
                <a:chOff x="2208" y="384"/>
                <a:chExt cx="552" cy="384"/>
              </a:xfrm>
            </p:grpSpPr>
            <p:sp>
              <p:nvSpPr>
                <p:cNvPr id="62593" name="Rectangle 12"/>
                <p:cNvSpPr>
                  <a:spLocks noChangeArrowheads="1"/>
                </p:cNvSpPr>
                <p:nvPr/>
              </p:nvSpPr>
              <p:spPr bwMode="auto">
                <a:xfrm>
                  <a:off x="2251"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-0.1284</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94" name="Rectangle 70"/>
                <p:cNvSpPr>
                  <a:spLocks noChangeArrowheads="1"/>
                </p:cNvSpPr>
                <p:nvPr/>
              </p:nvSpPr>
              <p:spPr bwMode="auto">
                <a:xfrm>
                  <a:off x="2208" y="38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2" name="Group 73"/>
              <p:cNvGrpSpPr/>
              <p:nvPr/>
            </p:nvGrpSpPr>
            <p:grpSpPr bwMode="auto">
              <a:xfrm>
                <a:off x="2760" y="384"/>
                <a:ext cx="552" cy="384"/>
                <a:chOff x="2760" y="384"/>
                <a:chExt cx="552" cy="384"/>
              </a:xfrm>
            </p:grpSpPr>
            <p:sp>
              <p:nvSpPr>
                <p:cNvPr id="62591" name="Rectangle 13"/>
                <p:cNvSpPr>
                  <a:spLocks noChangeArrowheads="1"/>
                </p:cNvSpPr>
                <p:nvPr/>
              </p:nvSpPr>
              <p:spPr bwMode="auto">
                <a:xfrm>
                  <a:off x="2803"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-0.4823</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92" name="Rectangle 72"/>
                <p:cNvSpPr>
                  <a:spLocks noChangeArrowheads="1"/>
                </p:cNvSpPr>
                <p:nvPr/>
              </p:nvSpPr>
              <p:spPr bwMode="auto">
                <a:xfrm>
                  <a:off x="2760" y="38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3" name="Group 75"/>
              <p:cNvGrpSpPr/>
              <p:nvPr/>
            </p:nvGrpSpPr>
            <p:grpSpPr bwMode="auto">
              <a:xfrm>
                <a:off x="0" y="768"/>
                <a:ext cx="552" cy="384"/>
                <a:chOff x="0" y="768"/>
                <a:chExt cx="552" cy="384"/>
              </a:xfrm>
            </p:grpSpPr>
            <p:sp>
              <p:nvSpPr>
                <p:cNvPr id="62589" name="Rectangle 14"/>
                <p:cNvSpPr>
                  <a:spLocks noChangeArrowheads="1"/>
                </p:cNvSpPr>
                <p:nvPr/>
              </p:nvSpPr>
              <p:spPr bwMode="auto">
                <a:xfrm>
                  <a:off x="43"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Y2</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90" name="Rectangle 74"/>
                <p:cNvSpPr>
                  <a:spLocks noChangeArrowheads="1"/>
                </p:cNvSpPr>
                <p:nvPr/>
              </p:nvSpPr>
              <p:spPr bwMode="auto">
                <a:xfrm>
                  <a:off x="0" y="76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4" name="Group 77"/>
              <p:cNvGrpSpPr/>
              <p:nvPr/>
            </p:nvGrpSpPr>
            <p:grpSpPr bwMode="auto">
              <a:xfrm>
                <a:off x="552" y="768"/>
                <a:ext cx="552" cy="384"/>
                <a:chOff x="552" y="768"/>
                <a:chExt cx="552" cy="384"/>
              </a:xfrm>
            </p:grpSpPr>
            <p:sp>
              <p:nvSpPr>
                <p:cNvPr id="62587" name="Rectangle 15"/>
                <p:cNvSpPr>
                  <a:spLocks noChangeArrowheads="1"/>
                </p:cNvSpPr>
                <p:nvPr/>
              </p:nvSpPr>
              <p:spPr bwMode="auto">
                <a:xfrm>
                  <a:off x="595"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0.2089</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88" name="Rectangle 76"/>
                <p:cNvSpPr>
                  <a:spLocks noChangeArrowheads="1"/>
                </p:cNvSpPr>
                <p:nvPr/>
              </p:nvSpPr>
              <p:spPr bwMode="auto">
                <a:xfrm>
                  <a:off x="552" y="76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5" name="Group 79"/>
              <p:cNvGrpSpPr/>
              <p:nvPr/>
            </p:nvGrpSpPr>
            <p:grpSpPr bwMode="auto">
              <a:xfrm>
                <a:off x="1104" y="768"/>
                <a:ext cx="552" cy="384"/>
                <a:chOff x="1104" y="768"/>
                <a:chExt cx="552" cy="384"/>
              </a:xfrm>
            </p:grpSpPr>
            <p:sp>
              <p:nvSpPr>
                <p:cNvPr id="62585" name="Rectangle 16"/>
                <p:cNvSpPr>
                  <a:spLocks noChangeArrowheads="1"/>
                </p:cNvSpPr>
                <p:nvPr/>
              </p:nvSpPr>
              <p:spPr bwMode="auto">
                <a:xfrm>
                  <a:off x="1147"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0.4363</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86" name="Rectangle 78"/>
                <p:cNvSpPr>
                  <a:spLocks noChangeArrowheads="1"/>
                </p:cNvSpPr>
                <p:nvPr/>
              </p:nvSpPr>
              <p:spPr bwMode="auto">
                <a:xfrm>
                  <a:off x="1104" y="76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6" name="Group 81"/>
              <p:cNvGrpSpPr/>
              <p:nvPr/>
            </p:nvGrpSpPr>
            <p:grpSpPr bwMode="auto">
              <a:xfrm>
                <a:off x="1656" y="768"/>
                <a:ext cx="552" cy="384"/>
                <a:chOff x="1656" y="768"/>
                <a:chExt cx="552" cy="384"/>
              </a:xfrm>
            </p:grpSpPr>
            <p:sp>
              <p:nvSpPr>
                <p:cNvPr id="62583" name="Rectangle 17"/>
                <p:cNvSpPr>
                  <a:spLocks noChangeArrowheads="1"/>
                </p:cNvSpPr>
                <p:nvPr/>
              </p:nvSpPr>
              <p:spPr bwMode="auto">
                <a:xfrm>
                  <a:off x="1699"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-0.7832</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84" name="Rectangle 80"/>
                <p:cNvSpPr>
                  <a:spLocks noChangeArrowheads="1"/>
                </p:cNvSpPr>
                <p:nvPr/>
              </p:nvSpPr>
              <p:spPr bwMode="auto">
                <a:xfrm>
                  <a:off x="1656" y="76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7" name="Group 83"/>
              <p:cNvGrpSpPr/>
              <p:nvPr/>
            </p:nvGrpSpPr>
            <p:grpSpPr bwMode="auto">
              <a:xfrm>
                <a:off x="2208" y="768"/>
                <a:ext cx="552" cy="384"/>
                <a:chOff x="2208" y="768"/>
                <a:chExt cx="552" cy="384"/>
              </a:xfrm>
            </p:grpSpPr>
            <p:sp>
              <p:nvSpPr>
                <p:cNvPr id="62581" name="Rectangle 18"/>
                <p:cNvSpPr>
                  <a:spLocks noChangeArrowheads="1"/>
                </p:cNvSpPr>
                <p:nvPr/>
              </p:nvSpPr>
              <p:spPr bwMode="auto">
                <a:xfrm>
                  <a:off x="2251"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-0.3405</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82" name="Rectangle 82"/>
                <p:cNvSpPr>
                  <a:spLocks noChangeArrowheads="1"/>
                </p:cNvSpPr>
                <p:nvPr/>
              </p:nvSpPr>
              <p:spPr bwMode="auto">
                <a:xfrm>
                  <a:off x="2208" y="76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8" name="Group 85"/>
              <p:cNvGrpSpPr/>
              <p:nvPr/>
            </p:nvGrpSpPr>
            <p:grpSpPr bwMode="auto">
              <a:xfrm>
                <a:off x="2760" y="768"/>
                <a:ext cx="552" cy="384"/>
                <a:chOff x="2760" y="768"/>
                <a:chExt cx="552" cy="384"/>
              </a:xfrm>
            </p:grpSpPr>
            <p:sp>
              <p:nvSpPr>
                <p:cNvPr id="62579" name="Rectangle 19"/>
                <p:cNvSpPr>
                  <a:spLocks noChangeArrowheads="1"/>
                </p:cNvSpPr>
                <p:nvPr/>
              </p:nvSpPr>
              <p:spPr bwMode="auto">
                <a:xfrm>
                  <a:off x="2803"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-0.7499</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80" name="Rectangle 84"/>
                <p:cNvSpPr>
                  <a:spLocks noChangeArrowheads="1"/>
                </p:cNvSpPr>
                <p:nvPr/>
              </p:nvSpPr>
              <p:spPr bwMode="auto">
                <a:xfrm>
                  <a:off x="2760" y="76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9" name="Group 87"/>
              <p:cNvGrpSpPr/>
              <p:nvPr/>
            </p:nvGrpSpPr>
            <p:grpSpPr bwMode="auto">
              <a:xfrm>
                <a:off x="0" y="1152"/>
                <a:ext cx="552" cy="384"/>
                <a:chOff x="0" y="1152"/>
                <a:chExt cx="552" cy="384"/>
              </a:xfrm>
            </p:grpSpPr>
            <p:sp>
              <p:nvSpPr>
                <p:cNvPr id="62577" name="Rectangle 20"/>
                <p:cNvSpPr>
                  <a:spLocks noChangeArrowheads="1"/>
                </p:cNvSpPr>
                <p:nvPr/>
              </p:nvSpPr>
              <p:spPr bwMode="auto">
                <a:xfrm>
                  <a:off x="43"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Y3</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78" name="Rectangle 86"/>
                <p:cNvSpPr>
                  <a:spLocks noChangeArrowheads="1"/>
                </p:cNvSpPr>
                <p:nvPr/>
              </p:nvSpPr>
              <p:spPr bwMode="auto">
                <a:xfrm>
                  <a:off x="0" y="1152"/>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0" name="Group 89"/>
              <p:cNvGrpSpPr/>
              <p:nvPr/>
            </p:nvGrpSpPr>
            <p:grpSpPr bwMode="auto">
              <a:xfrm>
                <a:off x="552" y="1152"/>
                <a:ext cx="552" cy="384"/>
                <a:chOff x="552" y="1152"/>
                <a:chExt cx="552" cy="384"/>
              </a:xfrm>
            </p:grpSpPr>
            <p:sp>
              <p:nvSpPr>
                <p:cNvPr id="62575" name="Rectangle 21"/>
                <p:cNvSpPr>
                  <a:spLocks noChangeArrowheads="1"/>
                </p:cNvSpPr>
                <p:nvPr/>
              </p:nvSpPr>
              <p:spPr bwMode="auto">
                <a:xfrm>
                  <a:off x="595"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-0.0359</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76" name="Rectangle 88"/>
                <p:cNvSpPr>
                  <a:spLocks noChangeArrowheads="1"/>
                </p:cNvSpPr>
                <p:nvPr/>
              </p:nvSpPr>
              <p:spPr bwMode="auto">
                <a:xfrm>
                  <a:off x="552" y="1152"/>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1" name="Group 91"/>
              <p:cNvGrpSpPr/>
              <p:nvPr/>
            </p:nvGrpSpPr>
            <p:grpSpPr bwMode="auto">
              <a:xfrm>
                <a:off x="1104" y="1152"/>
                <a:ext cx="552" cy="384"/>
                <a:chOff x="1104" y="1152"/>
                <a:chExt cx="552" cy="384"/>
              </a:xfrm>
            </p:grpSpPr>
            <p:sp>
              <p:nvSpPr>
                <p:cNvPr id="62573" name="Rectangle 22"/>
                <p:cNvSpPr>
                  <a:spLocks noChangeArrowheads="1"/>
                </p:cNvSpPr>
                <p:nvPr/>
              </p:nvSpPr>
              <p:spPr bwMode="auto">
                <a:xfrm>
                  <a:off x="1147"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-0.0929</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74" name="Rectangle 90"/>
                <p:cNvSpPr>
                  <a:spLocks noChangeArrowheads="1"/>
                </p:cNvSpPr>
                <p:nvPr/>
              </p:nvSpPr>
              <p:spPr bwMode="auto">
                <a:xfrm>
                  <a:off x="1104" y="1152"/>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2" name="Group 93"/>
              <p:cNvGrpSpPr/>
              <p:nvPr/>
            </p:nvGrpSpPr>
            <p:grpSpPr bwMode="auto">
              <a:xfrm>
                <a:off x="1656" y="1152"/>
                <a:ext cx="552" cy="384"/>
                <a:chOff x="1656" y="1152"/>
                <a:chExt cx="552" cy="384"/>
              </a:xfrm>
            </p:grpSpPr>
            <p:sp>
              <p:nvSpPr>
                <p:cNvPr id="62571" name="Rectangle 23"/>
                <p:cNvSpPr>
                  <a:spLocks noChangeArrowheads="1"/>
                </p:cNvSpPr>
                <p:nvPr/>
              </p:nvSpPr>
              <p:spPr bwMode="auto">
                <a:xfrm>
                  <a:off x="1699"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-0.4778</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72" name="Rectangle 92"/>
                <p:cNvSpPr>
                  <a:spLocks noChangeArrowheads="1"/>
                </p:cNvSpPr>
                <p:nvPr/>
              </p:nvSpPr>
              <p:spPr bwMode="auto">
                <a:xfrm>
                  <a:off x="1656" y="1152"/>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3" name="Group 95"/>
              <p:cNvGrpSpPr/>
              <p:nvPr/>
            </p:nvGrpSpPr>
            <p:grpSpPr bwMode="auto">
              <a:xfrm>
                <a:off x="2208" y="1152"/>
                <a:ext cx="552" cy="384"/>
                <a:chOff x="2208" y="1152"/>
                <a:chExt cx="552" cy="384"/>
              </a:xfrm>
            </p:grpSpPr>
            <p:sp>
              <p:nvSpPr>
                <p:cNvPr id="62569" name="Rectangle 24"/>
                <p:cNvSpPr>
                  <a:spLocks noChangeArrowheads="1"/>
                </p:cNvSpPr>
                <p:nvPr/>
              </p:nvSpPr>
              <p:spPr bwMode="auto">
                <a:xfrm>
                  <a:off x="2251"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-0.6059</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70" name="Rectangle 94"/>
                <p:cNvSpPr>
                  <a:spLocks noChangeArrowheads="1"/>
                </p:cNvSpPr>
                <p:nvPr/>
              </p:nvSpPr>
              <p:spPr bwMode="auto">
                <a:xfrm>
                  <a:off x="2208" y="1152"/>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4" name="Group 97"/>
              <p:cNvGrpSpPr/>
              <p:nvPr/>
            </p:nvGrpSpPr>
            <p:grpSpPr bwMode="auto">
              <a:xfrm>
                <a:off x="2760" y="1152"/>
                <a:ext cx="552" cy="384"/>
                <a:chOff x="2760" y="1152"/>
                <a:chExt cx="552" cy="384"/>
              </a:xfrm>
            </p:grpSpPr>
            <p:sp>
              <p:nvSpPr>
                <p:cNvPr id="62567" name="Rectangle 25"/>
                <p:cNvSpPr>
                  <a:spLocks noChangeArrowheads="1"/>
                </p:cNvSpPr>
                <p:nvPr/>
              </p:nvSpPr>
              <p:spPr bwMode="auto">
                <a:xfrm>
                  <a:off x="2803"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0.3457</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68" name="Rectangle 96"/>
                <p:cNvSpPr>
                  <a:spLocks noChangeArrowheads="1"/>
                </p:cNvSpPr>
                <p:nvPr/>
              </p:nvSpPr>
              <p:spPr bwMode="auto">
                <a:xfrm>
                  <a:off x="2760" y="1152"/>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5" name="Group 99"/>
              <p:cNvGrpSpPr/>
              <p:nvPr/>
            </p:nvGrpSpPr>
            <p:grpSpPr bwMode="auto">
              <a:xfrm>
                <a:off x="0" y="1536"/>
                <a:ext cx="552" cy="384"/>
                <a:chOff x="0" y="1536"/>
                <a:chExt cx="552" cy="384"/>
              </a:xfrm>
            </p:grpSpPr>
            <p:sp>
              <p:nvSpPr>
                <p:cNvPr id="62565" name="Rectangle 26"/>
                <p:cNvSpPr>
                  <a:spLocks noChangeArrowheads="1"/>
                </p:cNvSpPr>
                <p:nvPr/>
              </p:nvSpPr>
              <p:spPr bwMode="auto">
                <a:xfrm>
                  <a:off x="43"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Y4</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66" name="Rectangle 98"/>
                <p:cNvSpPr>
                  <a:spLocks noChangeArrowheads="1"/>
                </p:cNvSpPr>
                <p:nvPr/>
              </p:nvSpPr>
              <p:spPr bwMode="auto">
                <a:xfrm>
                  <a:off x="0" y="1536"/>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6" name="Group 101"/>
              <p:cNvGrpSpPr/>
              <p:nvPr/>
            </p:nvGrpSpPr>
            <p:grpSpPr bwMode="auto">
              <a:xfrm>
                <a:off x="552" y="1536"/>
                <a:ext cx="552" cy="384"/>
                <a:chOff x="552" y="1536"/>
                <a:chExt cx="552" cy="384"/>
              </a:xfrm>
            </p:grpSpPr>
            <p:sp>
              <p:nvSpPr>
                <p:cNvPr id="62563" name="Rectangle 27"/>
                <p:cNvSpPr>
                  <a:spLocks noChangeArrowheads="1"/>
                </p:cNvSpPr>
                <p:nvPr/>
              </p:nvSpPr>
              <p:spPr bwMode="auto">
                <a:xfrm>
                  <a:off x="595"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0.0235</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64" name="Rectangle 100"/>
                <p:cNvSpPr>
                  <a:spLocks noChangeArrowheads="1"/>
                </p:cNvSpPr>
                <p:nvPr/>
              </p:nvSpPr>
              <p:spPr bwMode="auto">
                <a:xfrm>
                  <a:off x="552" y="1536"/>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7" name="Group 103"/>
              <p:cNvGrpSpPr/>
              <p:nvPr/>
            </p:nvGrpSpPr>
            <p:grpSpPr bwMode="auto">
              <a:xfrm>
                <a:off x="1104" y="1536"/>
                <a:ext cx="552" cy="384"/>
                <a:chOff x="1104" y="1536"/>
                <a:chExt cx="552" cy="384"/>
              </a:xfrm>
            </p:grpSpPr>
            <p:sp>
              <p:nvSpPr>
                <p:cNvPr id="62561" name="Rectangle 28"/>
                <p:cNvSpPr>
                  <a:spLocks noChangeArrowheads="1"/>
                </p:cNvSpPr>
                <p:nvPr/>
              </p:nvSpPr>
              <p:spPr bwMode="auto">
                <a:xfrm>
                  <a:off x="1147"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0.9260</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62" name="Rectangle 102"/>
                <p:cNvSpPr>
                  <a:spLocks noChangeArrowheads="1"/>
                </p:cNvSpPr>
                <p:nvPr/>
              </p:nvSpPr>
              <p:spPr bwMode="auto">
                <a:xfrm>
                  <a:off x="1104" y="1536"/>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8" name="Group 105"/>
              <p:cNvGrpSpPr/>
              <p:nvPr/>
            </p:nvGrpSpPr>
            <p:grpSpPr bwMode="auto">
              <a:xfrm>
                <a:off x="1656" y="1536"/>
                <a:ext cx="552" cy="384"/>
                <a:chOff x="1656" y="1536"/>
                <a:chExt cx="552" cy="384"/>
              </a:xfrm>
            </p:grpSpPr>
            <p:sp>
              <p:nvSpPr>
                <p:cNvPr id="62559" name="Rectangle 29"/>
                <p:cNvSpPr>
                  <a:spLocks noChangeArrowheads="1"/>
                </p:cNvSpPr>
                <p:nvPr/>
              </p:nvSpPr>
              <p:spPr bwMode="auto">
                <a:xfrm>
                  <a:off x="1699"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-0.0065</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60" name="Rectangle 104"/>
                <p:cNvSpPr>
                  <a:spLocks noChangeArrowheads="1"/>
                </p:cNvSpPr>
                <p:nvPr/>
              </p:nvSpPr>
              <p:spPr bwMode="auto">
                <a:xfrm>
                  <a:off x="1656" y="1536"/>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9" name="Group 107"/>
              <p:cNvGrpSpPr/>
              <p:nvPr/>
            </p:nvGrpSpPr>
            <p:grpSpPr bwMode="auto">
              <a:xfrm>
                <a:off x="2208" y="1536"/>
                <a:ext cx="552" cy="384"/>
                <a:chOff x="2208" y="1536"/>
                <a:chExt cx="552" cy="384"/>
              </a:xfrm>
            </p:grpSpPr>
            <p:sp>
              <p:nvSpPr>
                <p:cNvPr id="62557" name="Rectangle 30"/>
                <p:cNvSpPr>
                  <a:spLocks noChangeArrowheads="1"/>
                </p:cNvSpPr>
                <p:nvPr/>
              </p:nvSpPr>
              <p:spPr bwMode="auto">
                <a:xfrm>
                  <a:off x="2251"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0.4044</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58" name="Rectangle 106"/>
                <p:cNvSpPr>
                  <a:spLocks noChangeArrowheads="1"/>
                </p:cNvSpPr>
                <p:nvPr/>
              </p:nvSpPr>
              <p:spPr bwMode="auto">
                <a:xfrm>
                  <a:off x="2208" y="1536"/>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0" name="Group 109"/>
              <p:cNvGrpSpPr/>
              <p:nvPr/>
            </p:nvGrpSpPr>
            <p:grpSpPr bwMode="auto">
              <a:xfrm>
                <a:off x="2760" y="1536"/>
                <a:ext cx="552" cy="384"/>
                <a:chOff x="2760" y="1536"/>
                <a:chExt cx="552" cy="384"/>
              </a:xfrm>
            </p:grpSpPr>
            <p:sp>
              <p:nvSpPr>
                <p:cNvPr id="62555" name="Rectangle 31"/>
                <p:cNvSpPr>
                  <a:spLocks noChangeArrowheads="1"/>
                </p:cNvSpPr>
                <p:nvPr/>
              </p:nvSpPr>
              <p:spPr bwMode="auto">
                <a:xfrm>
                  <a:off x="2803"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0.3116</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56" name="Rectangle 108"/>
                <p:cNvSpPr>
                  <a:spLocks noChangeArrowheads="1"/>
                </p:cNvSpPr>
                <p:nvPr/>
              </p:nvSpPr>
              <p:spPr bwMode="auto">
                <a:xfrm>
                  <a:off x="2760" y="1536"/>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1" name="Group 111"/>
              <p:cNvGrpSpPr/>
              <p:nvPr/>
            </p:nvGrpSpPr>
            <p:grpSpPr bwMode="auto">
              <a:xfrm>
                <a:off x="0" y="1920"/>
                <a:ext cx="552" cy="384"/>
                <a:chOff x="0" y="1920"/>
                <a:chExt cx="552" cy="384"/>
              </a:xfrm>
            </p:grpSpPr>
            <p:sp>
              <p:nvSpPr>
                <p:cNvPr id="62553" name="Rectangle 32"/>
                <p:cNvSpPr>
                  <a:spLocks noChangeArrowheads="1"/>
                </p:cNvSpPr>
                <p:nvPr/>
              </p:nvSpPr>
              <p:spPr bwMode="auto">
                <a:xfrm>
                  <a:off x="43"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Y5</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54" name="Rectangle 110"/>
                <p:cNvSpPr>
                  <a:spLocks noChangeArrowheads="1"/>
                </p:cNvSpPr>
                <p:nvPr/>
              </p:nvSpPr>
              <p:spPr bwMode="auto">
                <a:xfrm>
                  <a:off x="0" y="192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2" name="Group 113"/>
              <p:cNvGrpSpPr/>
              <p:nvPr/>
            </p:nvGrpSpPr>
            <p:grpSpPr bwMode="auto">
              <a:xfrm>
                <a:off x="552" y="1920"/>
                <a:ext cx="552" cy="384"/>
                <a:chOff x="552" y="1920"/>
                <a:chExt cx="552" cy="384"/>
              </a:xfrm>
            </p:grpSpPr>
            <p:sp>
              <p:nvSpPr>
                <p:cNvPr id="62551" name="Rectangle 33"/>
                <p:cNvSpPr>
                  <a:spLocks noChangeArrowheads="1"/>
                </p:cNvSpPr>
                <p:nvPr/>
              </p:nvSpPr>
              <p:spPr bwMode="auto">
                <a:xfrm>
                  <a:off x="595"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0.2902</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52" name="Rectangle 112"/>
                <p:cNvSpPr>
                  <a:spLocks noChangeArrowheads="1"/>
                </p:cNvSpPr>
                <p:nvPr/>
              </p:nvSpPr>
              <p:spPr bwMode="auto">
                <a:xfrm>
                  <a:off x="552" y="192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3" name="Group 115"/>
              <p:cNvGrpSpPr/>
              <p:nvPr/>
            </p:nvGrpSpPr>
            <p:grpSpPr bwMode="auto">
              <a:xfrm>
                <a:off x="1104" y="1920"/>
                <a:ext cx="552" cy="384"/>
                <a:chOff x="1104" y="1920"/>
                <a:chExt cx="552" cy="384"/>
              </a:xfrm>
            </p:grpSpPr>
            <p:sp>
              <p:nvSpPr>
                <p:cNvPr id="62549" name="Rectangle 34"/>
                <p:cNvSpPr>
                  <a:spLocks noChangeArrowheads="1"/>
                </p:cNvSpPr>
                <p:nvPr/>
              </p:nvSpPr>
              <p:spPr bwMode="auto">
                <a:xfrm>
                  <a:off x="1147"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-0.1011</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50" name="Rectangle 114"/>
                <p:cNvSpPr>
                  <a:spLocks noChangeArrowheads="1"/>
                </p:cNvSpPr>
                <p:nvPr/>
              </p:nvSpPr>
              <p:spPr bwMode="auto">
                <a:xfrm>
                  <a:off x="1104" y="192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4" name="Group 117"/>
              <p:cNvGrpSpPr/>
              <p:nvPr/>
            </p:nvGrpSpPr>
            <p:grpSpPr bwMode="auto">
              <a:xfrm>
                <a:off x="1656" y="1920"/>
                <a:ext cx="552" cy="384"/>
                <a:chOff x="1656" y="1920"/>
                <a:chExt cx="552" cy="384"/>
              </a:xfrm>
            </p:grpSpPr>
            <p:sp>
              <p:nvSpPr>
                <p:cNvPr id="62547" name="Rectangle 35"/>
                <p:cNvSpPr>
                  <a:spLocks noChangeArrowheads="1"/>
                </p:cNvSpPr>
                <p:nvPr/>
              </p:nvSpPr>
              <p:spPr bwMode="auto">
                <a:xfrm>
                  <a:off x="1699"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0.2831</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48" name="Rectangle 116"/>
                <p:cNvSpPr>
                  <a:spLocks noChangeArrowheads="1"/>
                </p:cNvSpPr>
                <p:nvPr/>
              </p:nvSpPr>
              <p:spPr bwMode="auto">
                <a:xfrm>
                  <a:off x="1656" y="192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5" name="Group 119"/>
              <p:cNvGrpSpPr/>
              <p:nvPr/>
            </p:nvGrpSpPr>
            <p:grpSpPr bwMode="auto">
              <a:xfrm>
                <a:off x="2208" y="1920"/>
                <a:ext cx="552" cy="384"/>
                <a:chOff x="2208" y="1920"/>
                <a:chExt cx="552" cy="384"/>
              </a:xfrm>
            </p:grpSpPr>
            <p:sp>
              <p:nvSpPr>
                <p:cNvPr id="62545" name="Rectangle 36"/>
                <p:cNvSpPr>
                  <a:spLocks noChangeArrowheads="1"/>
                </p:cNvSpPr>
                <p:nvPr/>
              </p:nvSpPr>
              <p:spPr bwMode="auto">
                <a:xfrm>
                  <a:off x="2251"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-0.4469</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46" name="Rectangle 118"/>
                <p:cNvSpPr>
                  <a:spLocks noChangeArrowheads="1"/>
                </p:cNvSpPr>
                <p:nvPr/>
              </p:nvSpPr>
              <p:spPr bwMode="auto">
                <a:xfrm>
                  <a:off x="2208" y="192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6" name="Group 121"/>
              <p:cNvGrpSpPr/>
              <p:nvPr/>
            </p:nvGrpSpPr>
            <p:grpSpPr bwMode="auto">
              <a:xfrm>
                <a:off x="2760" y="1920"/>
                <a:ext cx="552" cy="384"/>
                <a:chOff x="2760" y="1920"/>
                <a:chExt cx="552" cy="384"/>
              </a:xfrm>
            </p:grpSpPr>
            <p:sp>
              <p:nvSpPr>
                <p:cNvPr id="62543" name="Rectangle 37"/>
                <p:cNvSpPr>
                  <a:spLocks noChangeArrowheads="1"/>
                </p:cNvSpPr>
                <p:nvPr/>
              </p:nvSpPr>
              <p:spPr bwMode="auto">
                <a:xfrm>
                  <a:off x="2803"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0.7030</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44" name="Rectangle 120"/>
                <p:cNvSpPr>
                  <a:spLocks noChangeArrowheads="1"/>
                </p:cNvSpPr>
                <p:nvPr/>
              </p:nvSpPr>
              <p:spPr bwMode="auto">
                <a:xfrm>
                  <a:off x="2760" y="192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7" name="Group 123"/>
              <p:cNvGrpSpPr/>
              <p:nvPr/>
            </p:nvGrpSpPr>
            <p:grpSpPr bwMode="auto">
              <a:xfrm>
                <a:off x="0" y="2304"/>
                <a:ext cx="552" cy="384"/>
                <a:chOff x="0" y="2304"/>
                <a:chExt cx="552" cy="384"/>
              </a:xfrm>
            </p:grpSpPr>
            <p:sp>
              <p:nvSpPr>
                <p:cNvPr id="62541" name="Rectangle 38"/>
                <p:cNvSpPr>
                  <a:spLocks noChangeArrowheads="1"/>
                </p:cNvSpPr>
                <p:nvPr/>
              </p:nvSpPr>
              <p:spPr bwMode="auto">
                <a:xfrm>
                  <a:off x="43"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Y6</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42" name="Rectangle 122"/>
                <p:cNvSpPr>
                  <a:spLocks noChangeArrowheads="1"/>
                </p:cNvSpPr>
                <p:nvPr/>
              </p:nvSpPr>
              <p:spPr bwMode="auto">
                <a:xfrm>
                  <a:off x="0" y="230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8" name="Group 125"/>
              <p:cNvGrpSpPr/>
              <p:nvPr/>
            </p:nvGrpSpPr>
            <p:grpSpPr bwMode="auto">
              <a:xfrm>
                <a:off x="552" y="2304"/>
                <a:ext cx="552" cy="384"/>
                <a:chOff x="552" y="2304"/>
                <a:chExt cx="552" cy="384"/>
              </a:xfrm>
            </p:grpSpPr>
            <p:sp>
              <p:nvSpPr>
                <p:cNvPr id="62539" name="Rectangle 39"/>
                <p:cNvSpPr>
                  <a:spLocks noChangeArrowheads="1"/>
                </p:cNvSpPr>
                <p:nvPr/>
              </p:nvSpPr>
              <p:spPr bwMode="auto">
                <a:xfrm>
                  <a:off x="595"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0.5157</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40" name="Rectangle 124"/>
                <p:cNvSpPr>
                  <a:spLocks noChangeArrowheads="1"/>
                </p:cNvSpPr>
                <p:nvPr/>
              </p:nvSpPr>
              <p:spPr bwMode="auto">
                <a:xfrm>
                  <a:off x="552" y="230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9" name="Group 127"/>
              <p:cNvGrpSpPr/>
              <p:nvPr/>
            </p:nvGrpSpPr>
            <p:grpSpPr bwMode="auto">
              <a:xfrm>
                <a:off x="1104" y="2304"/>
                <a:ext cx="552" cy="384"/>
                <a:chOff x="1104" y="2304"/>
                <a:chExt cx="552" cy="384"/>
              </a:xfrm>
            </p:grpSpPr>
            <p:sp>
              <p:nvSpPr>
                <p:cNvPr id="62537" name="Rectangle 40"/>
                <p:cNvSpPr>
                  <a:spLocks noChangeArrowheads="1"/>
                </p:cNvSpPr>
                <p:nvPr/>
              </p:nvSpPr>
              <p:spPr bwMode="auto">
                <a:xfrm>
                  <a:off x="1147"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-0.5543</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38" name="Rectangle 126"/>
                <p:cNvSpPr>
                  <a:spLocks noChangeArrowheads="1"/>
                </p:cNvSpPr>
                <p:nvPr/>
              </p:nvSpPr>
              <p:spPr bwMode="auto">
                <a:xfrm>
                  <a:off x="1104" y="230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0" name="Group 129"/>
              <p:cNvGrpSpPr/>
              <p:nvPr/>
            </p:nvGrpSpPr>
            <p:grpSpPr bwMode="auto">
              <a:xfrm>
                <a:off x="1656" y="2304"/>
                <a:ext cx="552" cy="384"/>
                <a:chOff x="1656" y="2304"/>
                <a:chExt cx="552" cy="384"/>
              </a:xfrm>
            </p:grpSpPr>
            <p:sp>
              <p:nvSpPr>
                <p:cNvPr id="62535" name="Rectangle 41"/>
                <p:cNvSpPr>
                  <a:spLocks noChangeArrowheads="1"/>
                </p:cNvSpPr>
                <p:nvPr/>
              </p:nvSpPr>
              <p:spPr bwMode="auto">
                <a:xfrm>
                  <a:off x="1699"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-0.4125</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36" name="Rectangle 128"/>
                <p:cNvSpPr>
                  <a:spLocks noChangeArrowheads="1"/>
                </p:cNvSpPr>
                <p:nvPr/>
              </p:nvSpPr>
              <p:spPr bwMode="auto">
                <a:xfrm>
                  <a:off x="1656" y="230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1" name="Group 131"/>
              <p:cNvGrpSpPr/>
              <p:nvPr/>
            </p:nvGrpSpPr>
            <p:grpSpPr bwMode="auto">
              <a:xfrm>
                <a:off x="2208" y="2304"/>
                <a:ext cx="552" cy="384"/>
                <a:chOff x="2208" y="2304"/>
                <a:chExt cx="552" cy="384"/>
              </a:xfrm>
            </p:grpSpPr>
            <p:sp>
              <p:nvSpPr>
                <p:cNvPr id="62533" name="Rectangle 42"/>
                <p:cNvSpPr>
                  <a:spLocks noChangeArrowheads="1"/>
                </p:cNvSpPr>
                <p:nvPr/>
              </p:nvSpPr>
              <p:spPr bwMode="auto">
                <a:xfrm>
                  <a:off x="2251"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0.6876</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34" name="Rectangle 130"/>
                <p:cNvSpPr>
                  <a:spLocks noChangeArrowheads="1"/>
                </p:cNvSpPr>
                <p:nvPr/>
              </p:nvSpPr>
              <p:spPr bwMode="auto">
                <a:xfrm>
                  <a:off x="2208" y="230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2" name="Group 133"/>
              <p:cNvGrpSpPr/>
              <p:nvPr/>
            </p:nvGrpSpPr>
            <p:grpSpPr bwMode="auto">
              <a:xfrm>
                <a:off x="2760" y="2304"/>
                <a:ext cx="552" cy="384"/>
                <a:chOff x="2760" y="2304"/>
                <a:chExt cx="552" cy="384"/>
              </a:xfrm>
            </p:grpSpPr>
            <p:sp>
              <p:nvSpPr>
                <p:cNvPr id="62531" name="Rectangle 43"/>
                <p:cNvSpPr>
                  <a:spLocks noChangeArrowheads="1"/>
                </p:cNvSpPr>
                <p:nvPr/>
              </p:nvSpPr>
              <p:spPr bwMode="auto">
                <a:xfrm>
                  <a:off x="2803"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0.1796</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32" name="Rectangle 132"/>
                <p:cNvSpPr>
                  <a:spLocks noChangeArrowheads="1"/>
                </p:cNvSpPr>
                <p:nvPr/>
              </p:nvSpPr>
              <p:spPr bwMode="auto">
                <a:xfrm>
                  <a:off x="2760" y="230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3" name="Group 135"/>
              <p:cNvGrpSpPr/>
              <p:nvPr/>
            </p:nvGrpSpPr>
            <p:grpSpPr bwMode="auto">
              <a:xfrm>
                <a:off x="0" y="2688"/>
                <a:ext cx="552" cy="384"/>
                <a:chOff x="0" y="2688"/>
                <a:chExt cx="552" cy="384"/>
              </a:xfrm>
            </p:grpSpPr>
            <p:sp>
              <p:nvSpPr>
                <p:cNvPr id="62529" name="Rectangle 44"/>
                <p:cNvSpPr>
                  <a:spLocks noChangeArrowheads="1"/>
                </p:cNvSpPr>
                <p:nvPr/>
              </p:nvSpPr>
              <p:spPr bwMode="auto">
                <a:xfrm>
                  <a:off x="43"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Y7</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30" name="Rectangle 134"/>
                <p:cNvSpPr>
                  <a:spLocks noChangeArrowheads="1"/>
                </p:cNvSpPr>
                <p:nvPr/>
              </p:nvSpPr>
              <p:spPr bwMode="auto">
                <a:xfrm>
                  <a:off x="0" y="268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4" name="Group 137"/>
              <p:cNvGrpSpPr/>
              <p:nvPr/>
            </p:nvGrpSpPr>
            <p:grpSpPr bwMode="auto">
              <a:xfrm>
                <a:off x="552" y="2688"/>
                <a:ext cx="552" cy="384"/>
                <a:chOff x="552" y="2688"/>
                <a:chExt cx="552" cy="384"/>
              </a:xfrm>
            </p:grpSpPr>
            <p:sp>
              <p:nvSpPr>
                <p:cNvPr id="62527" name="Rectangle 45"/>
                <p:cNvSpPr>
                  <a:spLocks noChangeArrowheads="1"/>
                </p:cNvSpPr>
                <p:nvPr/>
              </p:nvSpPr>
              <p:spPr bwMode="auto">
                <a:xfrm>
                  <a:off x="595"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-0.1101</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28" name="Rectangle 136"/>
                <p:cNvSpPr>
                  <a:spLocks noChangeArrowheads="1"/>
                </p:cNvSpPr>
                <p:nvPr/>
              </p:nvSpPr>
              <p:spPr bwMode="auto">
                <a:xfrm>
                  <a:off x="552" y="268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5" name="Group 139"/>
              <p:cNvGrpSpPr/>
              <p:nvPr/>
            </p:nvGrpSpPr>
            <p:grpSpPr bwMode="auto">
              <a:xfrm>
                <a:off x="1104" y="2688"/>
                <a:ext cx="552" cy="384"/>
                <a:chOff x="1104" y="2688"/>
                <a:chExt cx="552" cy="384"/>
              </a:xfrm>
            </p:grpSpPr>
            <p:sp>
              <p:nvSpPr>
                <p:cNvPr id="62525" name="Rectangle 46"/>
                <p:cNvSpPr>
                  <a:spLocks noChangeArrowheads="1"/>
                </p:cNvSpPr>
                <p:nvPr/>
              </p:nvSpPr>
              <p:spPr bwMode="auto">
                <a:xfrm>
                  <a:off x="1147"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-0.0317</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26" name="Rectangle 138"/>
                <p:cNvSpPr>
                  <a:spLocks noChangeArrowheads="1"/>
                </p:cNvSpPr>
                <p:nvPr/>
              </p:nvSpPr>
              <p:spPr bwMode="auto">
                <a:xfrm>
                  <a:off x="1104" y="268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6" name="Group 141"/>
              <p:cNvGrpSpPr/>
              <p:nvPr/>
            </p:nvGrpSpPr>
            <p:grpSpPr bwMode="auto">
              <a:xfrm>
                <a:off x="1656" y="2688"/>
                <a:ext cx="552" cy="384"/>
                <a:chOff x="1656" y="2688"/>
                <a:chExt cx="552" cy="384"/>
              </a:xfrm>
            </p:grpSpPr>
            <p:sp>
              <p:nvSpPr>
                <p:cNvPr id="62523" name="Rectangle 47"/>
                <p:cNvSpPr>
                  <a:spLocks noChangeArrowheads="1"/>
                </p:cNvSpPr>
                <p:nvPr/>
              </p:nvSpPr>
              <p:spPr bwMode="auto">
                <a:xfrm>
                  <a:off x="1699"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0.9285</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24" name="Rectangle 140"/>
                <p:cNvSpPr>
                  <a:spLocks noChangeArrowheads="1"/>
                </p:cNvSpPr>
                <p:nvPr/>
              </p:nvSpPr>
              <p:spPr bwMode="auto">
                <a:xfrm>
                  <a:off x="1656" y="268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7" name="Group 143"/>
              <p:cNvGrpSpPr/>
              <p:nvPr/>
            </p:nvGrpSpPr>
            <p:grpSpPr bwMode="auto">
              <a:xfrm>
                <a:off x="2208" y="2688"/>
                <a:ext cx="552" cy="384"/>
                <a:chOff x="2208" y="2688"/>
                <a:chExt cx="552" cy="384"/>
              </a:xfrm>
            </p:grpSpPr>
            <p:sp>
              <p:nvSpPr>
                <p:cNvPr id="62521" name="Rectangle 48"/>
                <p:cNvSpPr>
                  <a:spLocks noChangeArrowheads="1"/>
                </p:cNvSpPr>
                <p:nvPr/>
              </p:nvSpPr>
              <p:spPr bwMode="auto">
                <a:xfrm>
                  <a:off x="2251"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0.2739</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22" name="Rectangle 142"/>
                <p:cNvSpPr>
                  <a:spLocks noChangeArrowheads="1"/>
                </p:cNvSpPr>
                <p:nvPr/>
              </p:nvSpPr>
              <p:spPr bwMode="auto">
                <a:xfrm>
                  <a:off x="2208" y="268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8" name="Group 145"/>
              <p:cNvGrpSpPr/>
              <p:nvPr/>
            </p:nvGrpSpPr>
            <p:grpSpPr bwMode="auto">
              <a:xfrm>
                <a:off x="2760" y="2688"/>
                <a:ext cx="552" cy="384"/>
                <a:chOff x="2760" y="2688"/>
                <a:chExt cx="552" cy="384"/>
              </a:xfrm>
            </p:grpSpPr>
            <p:sp>
              <p:nvSpPr>
                <p:cNvPr id="62519" name="Rectangle 49"/>
                <p:cNvSpPr>
                  <a:spLocks noChangeArrowheads="1"/>
                </p:cNvSpPr>
                <p:nvPr/>
              </p:nvSpPr>
              <p:spPr bwMode="auto">
                <a:xfrm>
                  <a:off x="2803"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-0.0141</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2520" name="Rectangle 144"/>
                <p:cNvSpPr>
                  <a:spLocks noChangeArrowheads="1"/>
                </p:cNvSpPr>
                <p:nvPr/>
              </p:nvSpPr>
              <p:spPr bwMode="auto">
                <a:xfrm>
                  <a:off x="2760" y="268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62470" name="Rectangle 147"/>
            <p:cNvSpPr>
              <a:spLocks noChangeArrowheads="1"/>
            </p:cNvSpPr>
            <p:nvPr/>
          </p:nvSpPr>
          <p:spPr bwMode="auto">
            <a:xfrm>
              <a:off x="-3" y="-3"/>
              <a:ext cx="3318" cy="3078"/>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2468" name="Rectangle 149"/>
          <p:cNvSpPr>
            <a:spLocks noChangeArrowheads="1"/>
          </p:cNvSpPr>
          <p:nvPr/>
        </p:nvSpPr>
        <p:spPr bwMode="auto">
          <a:xfrm>
            <a:off x="1981200" y="304800"/>
            <a:ext cx="4953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kumimoji="1" lang="en-US" altLang="zh-CN" sz="2800">
                <a:latin typeface="Tahoma" panose="020B0604030504040204" pitchFamily="34" charset="0"/>
              </a:rPr>
              <a:t>Y</a:t>
            </a:r>
            <a:r>
              <a:rPr kumimoji="1" lang="zh-CN" altLang="en-US" sz="2800">
                <a:latin typeface="Tahoma" panose="020B0604030504040204" pitchFamily="34" charset="0"/>
              </a:rPr>
              <a:t>组的典型变量</a:t>
            </a:r>
            <a:endParaRPr kumimoji="1" lang="zh-CN" altLang="en-US" sz="2800">
              <a:latin typeface="Tahoma" panose="020B060403050404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EB31175D-9FBE-4056-8FCB-CBBCD824B30E}" type="slidenum">
              <a:rPr lang="en-US" altLang="zh-CN" sz="1400" smtClean="0"/>
            </a:fld>
            <a:endParaRPr lang="en-US" altLang="zh-CN" sz="1400"/>
          </a:p>
        </p:txBody>
      </p:sp>
      <p:grpSp>
        <p:nvGrpSpPr>
          <p:cNvPr id="63491" name="Group 274"/>
          <p:cNvGrpSpPr/>
          <p:nvPr/>
        </p:nvGrpSpPr>
        <p:grpSpPr bwMode="auto">
          <a:xfrm>
            <a:off x="914400" y="990600"/>
            <a:ext cx="7543800" cy="5181600"/>
            <a:chOff x="-3" y="-3"/>
            <a:chExt cx="2562" cy="5310"/>
          </a:xfrm>
        </p:grpSpPr>
        <p:grpSp>
          <p:nvGrpSpPr>
            <p:cNvPr id="63493" name="Group 272"/>
            <p:cNvGrpSpPr/>
            <p:nvPr/>
          </p:nvGrpSpPr>
          <p:grpSpPr bwMode="auto">
            <a:xfrm>
              <a:off x="0" y="0"/>
              <a:ext cx="2556" cy="5304"/>
              <a:chOff x="0" y="0"/>
              <a:chExt cx="2556" cy="5304"/>
            </a:xfrm>
          </p:grpSpPr>
          <p:grpSp>
            <p:nvGrpSpPr>
              <p:cNvPr id="63495" name="Group 93"/>
              <p:cNvGrpSpPr/>
              <p:nvPr/>
            </p:nvGrpSpPr>
            <p:grpSpPr bwMode="auto">
              <a:xfrm>
                <a:off x="0" y="0"/>
                <a:ext cx="497" cy="384"/>
                <a:chOff x="0" y="0"/>
                <a:chExt cx="497" cy="384"/>
              </a:xfrm>
            </p:grpSpPr>
            <p:sp>
              <p:nvSpPr>
                <p:cNvPr id="63763" name="Rectangle 2"/>
                <p:cNvSpPr>
                  <a:spLocks noChangeArrowheads="1"/>
                </p:cNvSpPr>
                <p:nvPr/>
              </p:nvSpPr>
              <p:spPr bwMode="auto">
                <a:xfrm>
                  <a:off x="43" y="0"/>
                  <a:ext cx="4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64" name="Rectangle 92"/>
                <p:cNvSpPr>
                  <a:spLocks noChangeArrowheads="1"/>
                </p:cNvSpPr>
                <p:nvPr/>
              </p:nvSpPr>
              <p:spPr bwMode="auto">
                <a:xfrm>
                  <a:off x="0" y="0"/>
                  <a:ext cx="497"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496" name="Group 95"/>
              <p:cNvGrpSpPr/>
              <p:nvPr/>
            </p:nvGrpSpPr>
            <p:grpSpPr bwMode="auto">
              <a:xfrm>
                <a:off x="497" y="0"/>
                <a:ext cx="466" cy="384"/>
                <a:chOff x="497" y="0"/>
                <a:chExt cx="466" cy="384"/>
              </a:xfrm>
            </p:grpSpPr>
            <p:sp>
              <p:nvSpPr>
                <p:cNvPr id="63761" name="Rectangle 3"/>
                <p:cNvSpPr>
                  <a:spLocks noChangeArrowheads="1"/>
                </p:cNvSpPr>
                <p:nvPr/>
              </p:nvSpPr>
              <p:spPr bwMode="auto">
                <a:xfrm>
                  <a:off x="540" y="0"/>
                  <a:ext cx="38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U1</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62" name="Rectangle 94"/>
                <p:cNvSpPr>
                  <a:spLocks noChangeArrowheads="1"/>
                </p:cNvSpPr>
                <p:nvPr/>
              </p:nvSpPr>
              <p:spPr bwMode="auto">
                <a:xfrm>
                  <a:off x="497" y="0"/>
                  <a:ext cx="46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497" name="Group 97"/>
              <p:cNvGrpSpPr/>
              <p:nvPr/>
            </p:nvGrpSpPr>
            <p:grpSpPr bwMode="auto">
              <a:xfrm>
                <a:off x="963" y="0"/>
                <a:ext cx="396" cy="384"/>
                <a:chOff x="963" y="0"/>
                <a:chExt cx="396" cy="384"/>
              </a:xfrm>
            </p:grpSpPr>
            <p:sp>
              <p:nvSpPr>
                <p:cNvPr id="63759" name="Rectangle 4"/>
                <p:cNvSpPr>
                  <a:spLocks noChangeArrowheads="1"/>
                </p:cNvSpPr>
                <p:nvPr/>
              </p:nvSpPr>
              <p:spPr bwMode="auto">
                <a:xfrm>
                  <a:off x="1006" y="0"/>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U2</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60" name="Rectangle 96"/>
                <p:cNvSpPr>
                  <a:spLocks noChangeArrowheads="1"/>
                </p:cNvSpPr>
                <p:nvPr/>
              </p:nvSpPr>
              <p:spPr bwMode="auto">
                <a:xfrm>
                  <a:off x="963" y="0"/>
                  <a:ext cx="3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498" name="Group 99"/>
              <p:cNvGrpSpPr/>
              <p:nvPr/>
            </p:nvGrpSpPr>
            <p:grpSpPr bwMode="auto">
              <a:xfrm>
                <a:off x="1359" y="0"/>
                <a:ext cx="396" cy="384"/>
                <a:chOff x="1359" y="0"/>
                <a:chExt cx="396" cy="384"/>
              </a:xfrm>
            </p:grpSpPr>
            <p:sp>
              <p:nvSpPr>
                <p:cNvPr id="63757" name="Rectangle 5"/>
                <p:cNvSpPr>
                  <a:spLocks noChangeArrowheads="1"/>
                </p:cNvSpPr>
                <p:nvPr/>
              </p:nvSpPr>
              <p:spPr bwMode="auto">
                <a:xfrm>
                  <a:off x="1402" y="0"/>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U3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58" name="Rectangle 98"/>
                <p:cNvSpPr>
                  <a:spLocks noChangeArrowheads="1"/>
                </p:cNvSpPr>
                <p:nvPr/>
              </p:nvSpPr>
              <p:spPr bwMode="auto">
                <a:xfrm>
                  <a:off x="1359" y="0"/>
                  <a:ext cx="3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499" name="Group 101"/>
              <p:cNvGrpSpPr/>
              <p:nvPr/>
            </p:nvGrpSpPr>
            <p:grpSpPr bwMode="auto">
              <a:xfrm>
                <a:off x="1755" y="0"/>
                <a:ext cx="404" cy="384"/>
                <a:chOff x="1755" y="0"/>
                <a:chExt cx="404" cy="384"/>
              </a:xfrm>
            </p:grpSpPr>
            <p:sp>
              <p:nvSpPr>
                <p:cNvPr id="63755" name="Rectangle 6"/>
                <p:cNvSpPr>
                  <a:spLocks noChangeArrowheads="1"/>
                </p:cNvSpPr>
                <p:nvPr/>
              </p:nvSpPr>
              <p:spPr bwMode="auto">
                <a:xfrm>
                  <a:off x="1798" y="0"/>
                  <a:ext cx="3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U4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56" name="Rectangle 100"/>
                <p:cNvSpPr>
                  <a:spLocks noChangeArrowheads="1"/>
                </p:cNvSpPr>
                <p:nvPr/>
              </p:nvSpPr>
              <p:spPr bwMode="auto">
                <a:xfrm>
                  <a:off x="1755" y="0"/>
                  <a:ext cx="40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0" name="Group 103"/>
              <p:cNvGrpSpPr/>
              <p:nvPr/>
            </p:nvGrpSpPr>
            <p:grpSpPr bwMode="auto">
              <a:xfrm>
                <a:off x="2159" y="0"/>
                <a:ext cx="397" cy="384"/>
                <a:chOff x="2159" y="0"/>
                <a:chExt cx="397" cy="384"/>
              </a:xfrm>
            </p:grpSpPr>
            <p:sp>
              <p:nvSpPr>
                <p:cNvPr id="63753" name="Rectangle 7"/>
                <p:cNvSpPr>
                  <a:spLocks noChangeArrowheads="1"/>
                </p:cNvSpPr>
                <p:nvPr/>
              </p:nvSpPr>
              <p:spPr bwMode="auto">
                <a:xfrm>
                  <a:off x="2202" y="0"/>
                  <a:ext cx="3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U5</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54" name="Rectangle 102"/>
                <p:cNvSpPr>
                  <a:spLocks noChangeArrowheads="1"/>
                </p:cNvSpPr>
                <p:nvPr/>
              </p:nvSpPr>
              <p:spPr bwMode="auto">
                <a:xfrm>
                  <a:off x="2159" y="0"/>
                  <a:ext cx="397"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1" name="Group 105"/>
              <p:cNvGrpSpPr/>
              <p:nvPr/>
            </p:nvGrpSpPr>
            <p:grpSpPr bwMode="auto">
              <a:xfrm>
                <a:off x="0" y="384"/>
                <a:ext cx="497" cy="346"/>
                <a:chOff x="0" y="384"/>
                <a:chExt cx="497" cy="346"/>
              </a:xfrm>
            </p:grpSpPr>
            <p:sp>
              <p:nvSpPr>
                <p:cNvPr id="63751" name="Rectangle 8"/>
                <p:cNvSpPr>
                  <a:spLocks noChangeArrowheads="1"/>
                </p:cNvSpPr>
                <p:nvPr/>
              </p:nvSpPr>
              <p:spPr bwMode="auto">
                <a:xfrm>
                  <a:off x="43" y="384"/>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X1</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52" name="Rectangle 104"/>
                <p:cNvSpPr>
                  <a:spLocks noChangeArrowheads="1"/>
                </p:cNvSpPr>
                <p:nvPr/>
              </p:nvSpPr>
              <p:spPr bwMode="auto">
                <a:xfrm>
                  <a:off x="0" y="384"/>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2" name="Group 107"/>
              <p:cNvGrpSpPr/>
              <p:nvPr/>
            </p:nvGrpSpPr>
            <p:grpSpPr bwMode="auto">
              <a:xfrm>
                <a:off x="497" y="384"/>
                <a:ext cx="466" cy="346"/>
                <a:chOff x="497" y="384"/>
                <a:chExt cx="466" cy="346"/>
              </a:xfrm>
            </p:grpSpPr>
            <p:sp>
              <p:nvSpPr>
                <p:cNvPr id="63749" name="Rectangle 9"/>
                <p:cNvSpPr>
                  <a:spLocks noChangeArrowheads="1"/>
                </p:cNvSpPr>
                <p:nvPr/>
              </p:nvSpPr>
              <p:spPr bwMode="auto">
                <a:xfrm>
                  <a:off x="540" y="384"/>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0.8293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50" name="Rectangle 106"/>
                <p:cNvSpPr>
                  <a:spLocks noChangeArrowheads="1"/>
                </p:cNvSpPr>
                <p:nvPr/>
              </p:nvSpPr>
              <p:spPr bwMode="auto">
                <a:xfrm>
                  <a:off x="497" y="384"/>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3" name="Group 109"/>
              <p:cNvGrpSpPr/>
              <p:nvPr/>
            </p:nvGrpSpPr>
            <p:grpSpPr bwMode="auto">
              <a:xfrm>
                <a:off x="963" y="384"/>
                <a:ext cx="396" cy="346"/>
                <a:chOff x="963" y="384"/>
                <a:chExt cx="396" cy="346"/>
              </a:xfrm>
            </p:grpSpPr>
            <p:sp>
              <p:nvSpPr>
                <p:cNvPr id="63747" name="Rectangle 10"/>
                <p:cNvSpPr>
                  <a:spLocks noChangeArrowheads="1"/>
                </p:cNvSpPr>
                <p:nvPr/>
              </p:nvSpPr>
              <p:spPr bwMode="auto">
                <a:xfrm>
                  <a:off x="1006" y="384"/>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0.1093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48" name="Rectangle 108"/>
                <p:cNvSpPr>
                  <a:spLocks noChangeArrowheads="1"/>
                </p:cNvSpPr>
                <p:nvPr/>
              </p:nvSpPr>
              <p:spPr bwMode="auto">
                <a:xfrm>
                  <a:off x="963" y="384"/>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4" name="Group 111"/>
              <p:cNvGrpSpPr/>
              <p:nvPr/>
            </p:nvGrpSpPr>
            <p:grpSpPr bwMode="auto">
              <a:xfrm>
                <a:off x="1359" y="384"/>
                <a:ext cx="396" cy="346"/>
                <a:chOff x="1359" y="384"/>
                <a:chExt cx="396" cy="346"/>
              </a:xfrm>
            </p:grpSpPr>
            <p:sp>
              <p:nvSpPr>
                <p:cNvPr id="63745" name="Rectangle 11"/>
                <p:cNvSpPr>
                  <a:spLocks noChangeArrowheads="1"/>
                </p:cNvSpPr>
                <p:nvPr/>
              </p:nvSpPr>
              <p:spPr bwMode="auto">
                <a:xfrm>
                  <a:off x="1402" y="384"/>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-0.4853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46" name="Rectangle 110"/>
                <p:cNvSpPr>
                  <a:spLocks noChangeArrowheads="1"/>
                </p:cNvSpPr>
                <p:nvPr/>
              </p:nvSpPr>
              <p:spPr bwMode="auto">
                <a:xfrm>
                  <a:off x="1359" y="384"/>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5" name="Group 113"/>
              <p:cNvGrpSpPr/>
              <p:nvPr/>
            </p:nvGrpSpPr>
            <p:grpSpPr bwMode="auto">
              <a:xfrm>
                <a:off x="1755" y="384"/>
                <a:ext cx="404" cy="346"/>
                <a:chOff x="1755" y="384"/>
                <a:chExt cx="404" cy="346"/>
              </a:xfrm>
            </p:grpSpPr>
            <p:sp>
              <p:nvSpPr>
                <p:cNvPr id="63743" name="Rectangle 12"/>
                <p:cNvSpPr>
                  <a:spLocks noChangeArrowheads="1"/>
                </p:cNvSpPr>
                <p:nvPr/>
              </p:nvSpPr>
              <p:spPr bwMode="auto">
                <a:xfrm>
                  <a:off x="1798" y="384"/>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-0.2469</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44" name="Rectangle 112"/>
                <p:cNvSpPr>
                  <a:spLocks noChangeArrowheads="1"/>
                </p:cNvSpPr>
                <p:nvPr/>
              </p:nvSpPr>
              <p:spPr bwMode="auto">
                <a:xfrm>
                  <a:off x="1755" y="384"/>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6" name="Group 115"/>
              <p:cNvGrpSpPr/>
              <p:nvPr/>
            </p:nvGrpSpPr>
            <p:grpSpPr bwMode="auto">
              <a:xfrm>
                <a:off x="2159" y="384"/>
                <a:ext cx="397" cy="346"/>
                <a:chOff x="2159" y="384"/>
                <a:chExt cx="397" cy="346"/>
              </a:xfrm>
            </p:grpSpPr>
            <p:sp>
              <p:nvSpPr>
                <p:cNvPr id="63741" name="Rectangle 13"/>
                <p:cNvSpPr>
                  <a:spLocks noChangeArrowheads="1"/>
                </p:cNvSpPr>
                <p:nvPr/>
              </p:nvSpPr>
              <p:spPr bwMode="auto">
                <a:xfrm>
                  <a:off x="2202" y="384"/>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0.0611</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42" name="Rectangle 114"/>
                <p:cNvSpPr>
                  <a:spLocks noChangeArrowheads="1"/>
                </p:cNvSpPr>
                <p:nvPr/>
              </p:nvSpPr>
              <p:spPr bwMode="auto">
                <a:xfrm>
                  <a:off x="2159" y="384"/>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7" name="Group 117"/>
              <p:cNvGrpSpPr/>
              <p:nvPr/>
            </p:nvGrpSpPr>
            <p:grpSpPr bwMode="auto">
              <a:xfrm>
                <a:off x="0" y="730"/>
                <a:ext cx="497" cy="346"/>
                <a:chOff x="0" y="730"/>
                <a:chExt cx="497" cy="346"/>
              </a:xfrm>
            </p:grpSpPr>
            <p:sp>
              <p:nvSpPr>
                <p:cNvPr id="63739" name="Rectangle 14"/>
                <p:cNvSpPr>
                  <a:spLocks noChangeArrowheads="1"/>
                </p:cNvSpPr>
                <p:nvPr/>
              </p:nvSpPr>
              <p:spPr bwMode="auto">
                <a:xfrm>
                  <a:off x="43" y="730"/>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X2</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40" name="Rectangle 116"/>
                <p:cNvSpPr>
                  <a:spLocks noChangeArrowheads="1"/>
                </p:cNvSpPr>
                <p:nvPr/>
              </p:nvSpPr>
              <p:spPr bwMode="auto">
                <a:xfrm>
                  <a:off x="0" y="730"/>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8" name="Group 119"/>
              <p:cNvGrpSpPr/>
              <p:nvPr/>
            </p:nvGrpSpPr>
            <p:grpSpPr bwMode="auto">
              <a:xfrm>
                <a:off x="497" y="730"/>
                <a:ext cx="466" cy="346"/>
                <a:chOff x="497" y="730"/>
                <a:chExt cx="466" cy="346"/>
              </a:xfrm>
            </p:grpSpPr>
            <p:sp>
              <p:nvSpPr>
                <p:cNvPr id="63737" name="Rectangle 15"/>
                <p:cNvSpPr>
                  <a:spLocks noChangeArrowheads="1"/>
                </p:cNvSpPr>
                <p:nvPr/>
              </p:nvSpPr>
              <p:spPr bwMode="auto">
                <a:xfrm>
                  <a:off x="540" y="730"/>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0.7304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38" name="Rectangle 118"/>
                <p:cNvSpPr>
                  <a:spLocks noChangeArrowheads="1"/>
                </p:cNvSpPr>
                <p:nvPr/>
              </p:nvSpPr>
              <p:spPr bwMode="auto">
                <a:xfrm>
                  <a:off x="497" y="730"/>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9" name="Group 121"/>
              <p:cNvGrpSpPr/>
              <p:nvPr/>
            </p:nvGrpSpPr>
            <p:grpSpPr bwMode="auto">
              <a:xfrm>
                <a:off x="963" y="730"/>
                <a:ext cx="396" cy="346"/>
                <a:chOff x="963" y="730"/>
                <a:chExt cx="396" cy="346"/>
              </a:xfrm>
            </p:grpSpPr>
            <p:sp>
              <p:nvSpPr>
                <p:cNvPr id="63735" name="Rectangle 16"/>
                <p:cNvSpPr>
                  <a:spLocks noChangeArrowheads="1"/>
                </p:cNvSpPr>
                <p:nvPr/>
              </p:nvSpPr>
              <p:spPr bwMode="auto">
                <a:xfrm>
                  <a:off x="1006" y="730"/>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-0.4366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36" name="Rectangle 120"/>
                <p:cNvSpPr>
                  <a:spLocks noChangeArrowheads="1"/>
                </p:cNvSpPr>
                <p:nvPr/>
              </p:nvSpPr>
              <p:spPr bwMode="auto">
                <a:xfrm>
                  <a:off x="963" y="730"/>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0" name="Group 123"/>
              <p:cNvGrpSpPr/>
              <p:nvPr/>
            </p:nvGrpSpPr>
            <p:grpSpPr bwMode="auto">
              <a:xfrm>
                <a:off x="1359" y="730"/>
                <a:ext cx="396" cy="346"/>
                <a:chOff x="1359" y="730"/>
                <a:chExt cx="396" cy="346"/>
              </a:xfrm>
            </p:grpSpPr>
            <p:sp>
              <p:nvSpPr>
                <p:cNvPr id="63733" name="Rectangle 17"/>
                <p:cNvSpPr>
                  <a:spLocks noChangeArrowheads="1"/>
                </p:cNvSpPr>
                <p:nvPr/>
              </p:nvSpPr>
              <p:spPr bwMode="auto">
                <a:xfrm>
                  <a:off x="1402" y="730"/>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0.2001</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34" name="Rectangle 122"/>
                <p:cNvSpPr>
                  <a:spLocks noChangeArrowheads="1"/>
                </p:cNvSpPr>
                <p:nvPr/>
              </p:nvSpPr>
              <p:spPr bwMode="auto">
                <a:xfrm>
                  <a:off x="1359" y="730"/>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1" name="Group 125"/>
              <p:cNvGrpSpPr/>
              <p:nvPr/>
            </p:nvGrpSpPr>
            <p:grpSpPr bwMode="auto">
              <a:xfrm>
                <a:off x="1755" y="730"/>
                <a:ext cx="404" cy="346"/>
                <a:chOff x="1755" y="730"/>
                <a:chExt cx="404" cy="346"/>
              </a:xfrm>
            </p:grpSpPr>
            <p:sp>
              <p:nvSpPr>
                <p:cNvPr id="63731" name="Rectangle 18"/>
                <p:cNvSpPr>
                  <a:spLocks noChangeArrowheads="1"/>
                </p:cNvSpPr>
                <p:nvPr/>
              </p:nvSpPr>
              <p:spPr bwMode="auto">
                <a:xfrm>
                  <a:off x="1798" y="730"/>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0.0021</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32" name="Rectangle 124"/>
                <p:cNvSpPr>
                  <a:spLocks noChangeArrowheads="1"/>
                </p:cNvSpPr>
                <p:nvPr/>
              </p:nvSpPr>
              <p:spPr bwMode="auto">
                <a:xfrm>
                  <a:off x="1755" y="730"/>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2" name="Group 127"/>
              <p:cNvGrpSpPr/>
              <p:nvPr/>
            </p:nvGrpSpPr>
            <p:grpSpPr bwMode="auto">
              <a:xfrm>
                <a:off x="2159" y="730"/>
                <a:ext cx="397" cy="346"/>
                <a:chOff x="2159" y="730"/>
                <a:chExt cx="397" cy="346"/>
              </a:xfrm>
            </p:grpSpPr>
            <p:sp>
              <p:nvSpPr>
                <p:cNvPr id="63729" name="Rectangle 19"/>
                <p:cNvSpPr>
                  <a:spLocks noChangeArrowheads="1"/>
                </p:cNvSpPr>
                <p:nvPr/>
              </p:nvSpPr>
              <p:spPr bwMode="auto">
                <a:xfrm>
                  <a:off x="2202" y="730"/>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0.4857</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30" name="Rectangle 126"/>
                <p:cNvSpPr>
                  <a:spLocks noChangeArrowheads="1"/>
                </p:cNvSpPr>
                <p:nvPr/>
              </p:nvSpPr>
              <p:spPr bwMode="auto">
                <a:xfrm>
                  <a:off x="2159" y="730"/>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3" name="Group 129"/>
              <p:cNvGrpSpPr/>
              <p:nvPr/>
            </p:nvGrpSpPr>
            <p:grpSpPr bwMode="auto">
              <a:xfrm>
                <a:off x="0" y="1076"/>
                <a:ext cx="497" cy="346"/>
                <a:chOff x="0" y="1076"/>
                <a:chExt cx="497" cy="346"/>
              </a:xfrm>
            </p:grpSpPr>
            <p:sp>
              <p:nvSpPr>
                <p:cNvPr id="63727" name="Rectangle 20"/>
                <p:cNvSpPr>
                  <a:spLocks noChangeArrowheads="1"/>
                </p:cNvSpPr>
                <p:nvPr/>
              </p:nvSpPr>
              <p:spPr bwMode="auto">
                <a:xfrm>
                  <a:off x="43" y="1076"/>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X3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28" name="Rectangle 128"/>
                <p:cNvSpPr>
                  <a:spLocks noChangeArrowheads="1"/>
                </p:cNvSpPr>
                <p:nvPr/>
              </p:nvSpPr>
              <p:spPr bwMode="auto">
                <a:xfrm>
                  <a:off x="0" y="1076"/>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4" name="Group 131"/>
              <p:cNvGrpSpPr/>
              <p:nvPr/>
            </p:nvGrpSpPr>
            <p:grpSpPr bwMode="auto">
              <a:xfrm>
                <a:off x="497" y="1076"/>
                <a:ext cx="466" cy="346"/>
                <a:chOff x="497" y="1076"/>
                <a:chExt cx="466" cy="346"/>
              </a:xfrm>
            </p:grpSpPr>
            <p:sp>
              <p:nvSpPr>
                <p:cNvPr id="63725" name="Rectangle 21"/>
                <p:cNvSpPr>
                  <a:spLocks noChangeArrowheads="1"/>
                </p:cNvSpPr>
                <p:nvPr/>
              </p:nvSpPr>
              <p:spPr bwMode="auto">
                <a:xfrm>
                  <a:off x="540" y="1076"/>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0.7533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26" name="Rectangle 130"/>
                <p:cNvSpPr>
                  <a:spLocks noChangeArrowheads="1"/>
                </p:cNvSpPr>
                <p:nvPr/>
              </p:nvSpPr>
              <p:spPr bwMode="auto">
                <a:xfrm>
                  <a:off x="497" y="1076"/>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5" name="Group 133"/>
              <p:cNvGrpSpPr/>
              <p:nvPr/>
            </p:nvGrpSpPr>
            <p:grpSpPr bwMode="auto">
              <a:xfrm>
                <a:off x="963" y="1076"/>
                <a:ext cx="396" cy="346"/>
                <a:chOff x="963" y="1076"/>
                <a:chExt cx="396" cy="346"/>
              </a:xfrm>
            </p:grpSpPr>
            <p:sp>
              <p:nvSpPr>
                <p:cNvPr id="63723" name="Rectangle 22"/>
                <p:cNvSpPr>
                  <a:spLocks noChangeArrowheads="1"/>
                </p:cNvSpPr>
                <p:nvPr/>
              </p:nvSpPr>
              <p:spPr bwMode="auto">
                <a:xfrm>
                  <a:off x="1006" y="1076"/>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-0.4661</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24" name="Rectangle 132"/>
                <p:cNvSpPr>
                  <a:spLocks noChangeArrowheads="1"/>
                </p:cNvSpPr>
                <p:nvPr/>
              </p:nvSpPr>
              <p:spPr bwMode="auto">
                <a:xfrm>
                  <a:off x="963" y="1076"/>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6" name="Group 135"/>
              <p:cNvGrpSpPr/>
              <p:nvPr/>
            </p:nvGrpSpPr>
            <p:grpSpPr bwMode="auto">
              <a:xfrm>
                <a:off x="1359" y="1076"/>
                <a:ext cx="396" cy="346"/>
                <a:chOff x="1359" y="1076"/>
                <a:chExt cx="396" cy="346"/>
              </a:xfrm>
            </p:grpSpPr>
            <p:sp>
              <p:nvSpPr>
                <p:cNvPr id="63721" name="Rectangle 23"/>
                <p:cNvSpPr>
                  <a:spLocks noChangeArrowheads="1"/>
                </p:cNvSpPr>
                <p:nvPr/>
              </p:nvSpPr>
              <p:spPr bwMode="auto">
                <a:xfrm>
                  <a:off x="1402" y="1076"/>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-0.1056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22" name="Rectangle 134"/>
                <p:cNvSpPr>
                  <a:spLocks noChangeArrowheads="1"/>
                </p:cNvSpPr>
                <p:nvPr/>
              </p:nvSpPr>
              <p:spPr bwMode="auto">
                <a:xfrm>
                  <a:off x="1359" y="1076"/>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7" name="Group 137"/>
              <p:cNvGrpSpPr/>
              <p:nvPr/>
            </p:nvGrpSpPr>
            <p:grpSpPr bwMode="auto">
              <a:xfrm>
                <a:off x="1755" y="1076"/>
                <a:ext cx="404" cy="346"/>
                <a:chOff x="1755" y="1076"/>
                <a:chExt cx="404" cy="346"/>
              </a:xfrm>
            </p:grpSpPr>
            <p:sp>
              <p:nvSpPr>
                <p:cNvPr id="63719" name="Rectangle 24"/>
                <p:cNvSpPr>
                  <a:spLocks noChangeArrowheads="1"/>
                </p:cNvSpPr>
                <p:nvPr/>
              </p:nvSpPr>
              <p:spPr bwMode="auto">
                <a:xfrm>
                  <a:off x="1798" y="1076"/>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0.3020</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20" name="Rectangle 136"/>
                <p:cNvSpPr>
                  <a:spLocks noChangeArrowheads="1"/>
                </p:cNvSpPr>
                <p:nvPr/>
              </p:nvSpPr>
              <p:spPr bwMode="auto">
                <a:xfrm>
                  <a:off x="1755" y="1076"/>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8" name="Group 139"/>
              <p:cNvGrpSpPr/>
              <p:nvPr/>
            </p:nvGrpSpPr>
            <p:grpSpPr bwMode="auto">
              <a:xfrm>
                <a:off x="2159" y="1076"/>
                <a:ext cx="397" cy="346"/>
                <a:chOff x="2159" y="1076"/>
                <a:chExt cx="397" cy="346"/>
              </a:xfrm>
            </p:grpSpPr>
            <p:sp>
              <p:nvSpPr>
                <p:cNvPr id="63717" name="Rectangle 25"/>
                <p:cNvSpPr>
                  <a:spLocks noChangeArrowheads="1"/>
                </p:cNvSpPr>
                <p:nvPr/>
              </p:nvSpPr>
              <p:spPr bwMode="auto">
                <a:xfrm>
                  <a:off x="2202" y="1076"/>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-0.3360</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18" name="Rectangle 138"/>
                <p:cNvSpPr>
                  <a:spLocks noChangeArrowheads="1"/>
                </p:cNvSpPr>
                <p:nvPr/>
              </p:nvSpPr>
              <p:spPr bwMode="auto">
                <a:xfrm>
                  <a:off x="2159" y="1076"/>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9" name="Group 141"/>
              <p:cNvGrpSpPr/>
              <p:nvPr/>
            </p:nvGrpSpPr>
            <p:grpSpPr bwMode="auto">
              <a:xfrm>
                <a:off x="0" y="1422"/>
                <a:ext cx="497" cy="346"/>
                <a:chOff x="0" y="1422"/>
                <a:chExt cx="497" cy="346"/>
              </a:xfrm>
            </p:grpSpPr>
            <p:sp>
              <p:nvSpPr>
                <p:cNvPr id="63715" name="Rectangle 26"/>
                <p:cNvSpPr>
                  <a:spLocks noChangeArrowheads="1"/>
                </p:cNvSpPr>
                <p:nvPr/>
              </p:nvSpPr>
              <p:spPr bwMode="auto">
                <a:xfrm>
                  <a:off x="43" y="1422"/>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X4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16" name="Rectangle 140"/>
                <p:cNvSpPr>
                  <a:spLocks noChangeArrowheads="1"/>
                </p:cNvSpPr>
                <p:nvPr/>
              </p:nvSpPr>
              <p:spPr bwMode="auto">
                <a:xfrm>
                  <a:off x="0" y="1422"/>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0" name="Group 143"/>
              <p:cNvGrpSpPr/>
              <p:nvPr/>
            </p:nvGrpSpPr>
            <p:grpSpPr bwMode="auto">
              <a:xfrm>
                <a:off x="497" y="1422"/>
                <a:ext cx="466" cy="346"/>
                <a:chOff x="497" y="1422"/>
                <a:chExt cx="466" cy="346"/>
              </a:xfrm>
            </p:grpSpPr>
            <p:sp>
              <p:nvSpPr>
                <p:cNvPr id="63713" name="Rectangle 27"/>
                <p:cNvSpPr>
                  <a:spLocks noChangeArrowheads="1"/>
                </p:cNvSpPr>
                <p:nvPr/>
              </p:nvSpPr>
              <p:spPr bwMode="auto">
                <a:xfrm>
                  <a:off x="540" y="1422"/>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0.6160</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14" name="Rectangle 142"/>
                <p:cNvSpPr>
                  <a:spLocks noChangeArrowheads="1"/>
                </p:cNvSpPr>
                <p:nvPr/>
              </p:nvSpPr>
              <p:spPr bwMode="auto">
                <a:xfrm>
                  <a:off x="497" y="1422"/>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1" name="Group 145"/>
              <p:cNvGrpSpPr/>
              <p:nvPr/>
            </p:nvGrpSpPr>
            <p:grpSpPr bwMode="auto">
              <a:xfrm>
                <a:off x="963" y="1422"/>
                <a:ext cx="396" cy="346"/>
                <a:chOff x="963" y="1422"/>
                <a:chExt cx="396" cy="346"/>
              </a:xfrm>
            </p:grpSpPr>
            <p:sp>
              <p:nvSpPr>
                <p:cNvPr id="63711" name="Rectangle 28"/>
                <p:cNvSpPr>
                  <a:spLocks noChangeArrowheads="1"/>
                </p:cNvSpPr>
                <p:nvPr/>
              </p:nvSpPr>
              <p:spPr bwMode="auto">
                <a:xfrm>
                  <a:off x="1006" y="142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0.2225</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12" name="Rectangle 144"/>
                <p:cNvSpPr>
                  <a:spLocks noChangeArrowheads="1"/>
                </p:cNvSpPr>
                <p:nvPr/>
              </p:nvSpPr>
              <p:spPr bwMode="auto">
                <a:xfrm>
                  <a:off x="963" y="1422"/>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2" name="Group 147"/>
              <p:cNvGrpSpPr/>
              <p:nvPr/>
            </p:nvGrpSpPr>
            <p:grpSpPr bwMode="auto">
              <a:xfrm>
                <a:off x="1359" y="1422"/>
                <a:ext cx="396" cy="346"/>
                <a:chOff x="1359" y="1422"/>
                <a:chExt cx="396" cy="346"/>
              </a:xfrm>
            </p:grpSpPr>
            <p:sp>
              <p:nvSpPr>
                <p:cNvPr id="63709" name="Rectangle 29"/>
                <p:cNvSpPr>
                  <a:spLocks noChangeArrowheads="1"/>
                </p:cNvSpPr>
                <p:nvPr/>
              </p:nvSpPr>
              <p:spPr bwMode="auto">
                <a:xfrm>
                  <a:off x="1402" y="142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-0.2053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10" name="Rectangle 146"/>
                <p:cNvSpPr>
                  <a:spLocks noChangeArrowheads="1"/>
                </p:cNvSpPr>
                <p:nvPr/>
              </p:nvSpPr>
              <p:spPr bwMode="auto">
                <a:xfrm>
                  <a:off x="1359" y="1422"/>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3" name="Group 149"/>
              <p:cNvGrpSpPr/>
              <p:nvPr/>
            </p:nvGrpSpPr>
            <p:grpSpPr bwMode="auto">
              <a:xfrm>
                <a:off x="1755" y="1422"/>
                <a:ext cx="404" cy="346"/>
                <a:chOff x="1755" y="1422"/>
                <a:chExt cx="404" cy="346"/>
              </a:xfrm>
            </p:grpSpPr>
            <p:sp>
              <p:nvSpPr>
                <p:cNvPr id="63707" name="Rectangle 30"/>
                <p:cNvSpPr>
                  <a:spLocks noChangeArrowheads="1"/>
                </p:cNvSpPr>
                <p:nvPr/>
              </p:nvSpPr>
              <p:spPr bwMode="auto">
                <a:xfrm>
                  <a:off x="1798" y="1422"/>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0.6614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08" name="Rectangle 148"/>
                <p:cNvSpPr>
                  <a:spLocks noChangeArrowheads="1"/>
                </p:cNvSpPr>
                <p:nvPr/>
              </p:nvSpPr>
              <p:spPr bwMode="auto">
                <a:xfrm>
                  <a:off x="1755" y="1422"/>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4" name="Group 151"/>
              <p:cNvGrpSpPr/>
              <p:nvPr/>
            </p:nvGrpSpPr>
            <p:grpSpPr bwMode="auto">
              <a:xfrm>
                <a:off x="2159" y="1422"/>
                <a:ext cx="397" cy="346"/>
                <a:chOff x="2159" y="1422"/>
                <a:chExt cx="397" cy="346"/>
              </a:xfrm>
            </p:grpSpPr>
            <p:sp>
              <p:nvSpPr>
                <p:cNvPr id="63705" name="Rectangle 31"/>
                <p:cNvSpPr>
                  <a:spLocks noChangeArrowheads="1"/>
                </p:cNvSpPr>
                <p:nvPr/>
              </p:nvSpPr>
              <p:spPr bwMode="auto">
                <a:xfrm>
                  <a:off x="2202" y="1422"/>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0.3026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06" name="Rectangle 150"/>
                <p:cNvSpPr>
                  <a:spLocks noChangeArrowheads="1"/>
                </p:cNvSpPr>
                <p:nvPr/>
              </p:nvSpPr>
              <p:spPr bwMode="auto">
                <a:xfrm>
                  <a:off x="2159" y="1422"/>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5" name="Group 153"/>
              <p:cNvGrpSpPr/>
              <p:nvPr/>
            </p:nvGrpSpPr>
            <p:grpSpPr bwMode="auto">
              <a:xfrm>
                <a:off x="0" y="1768"/>
                <a:ext cx="497" cy="346"/>
                <a:chOff x="0" y="1768"/>
                <a:chExt cx="497" cy="346"/>
              </a:xfrm>
            </p:grpSpPr>
            <p:sp>
              <p:nvSpPr>
                <p:cNvPr id="63703" name="Rectangle 32"/>
                <p:cNvSpPr>
                  <a:spLocks noChangeArrowheads="1"/>
                </p:cNvSpPr>
                <p:nvPr/>
              </p:nvSpPr>
              <p:spPr bwMode="auto">
                <a:xfrm>
                  <a:off x="43" y="1768"/>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X5</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04" name="Rectangle 152"/>
                <p:cNvSpPr>
                  <a:spLocks noChangeArrowheads="1"/>
                </p:cNvSpPr>
                <p:nvPr/>
              </p:nvSpPr>
              <p:spPr bwMode="auto">
                <a:xfrm>
                  <a:off x="0" y="1768"/>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6" name="Group 155"/>
              <p:cNvGrpSpPr/>
              <p:nvPr/>
            </p:nvGrpSpPr>
            <p:grpSpPr bwMode="auto">
              <a:xfrm>
                <a:off x="497" y="1768"/>
                <a:ext cx="466" cy="346"/>
                <a:chOff x="497" y="1768"/>
                <a:chExt cx="466" cy="346"/>
              </a:xfrm>
            </p:grpSpPr>
            <p:sp>
              <p:nvSpPr>
                <p:cNvPr id="63701" name="Rectangle 33"/>
                <p:cNvSpPr>
                  <a:spLocks noChangeArrowheads="1"/>
                </p:cNvSpPr>
                <p:nvPr/>
              </p:nvSpPr>
              <p:spPr bwMode="auto">
                <a:xfrm>
                  <a:off x="540" y="1768"/>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0.8606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02" name="Rectangle 154"/>
                <p:cNvSpPr>
                  <a:spLocks noChangeArrowheads="1"/>
                </p:cNvSpPr>
                <p:nvPr/>
              </p:nvSpPr>
              <p:spPr bwMode="auto">
                <a:xfrm>
                  <a:off x="497" y="1768"/>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7" name="Group 157"/>
              <p:cNvGrpSpPr/>
              <p:nvPr/>
            </p:nvGrpSpPr>
            <p:grpSpPr bwMode="auto">
              <a:xfrm>
                <a:off x="963" y="1768"/>
                <a:ext cx="396" cy="346"/>
                <a:chOff x="963" y="1768"/>
                <a:chExt cx="396" cy="346"/>
              </a:xfrm>
            </p:grpSpPr>
            <p:sp>
              <p:nvSpPr>
                <p:cNvPr id="63699" name="Rectangle 34"/>
                <p:cNvSpPr>
                  <a:spLocks noChangeArrowheads="1"/>
                </p:cNvSpPr>
                <p:nvPr/>
              </p:nvSpPr>
              <p:spPr bwMode="auto">
                <a:xfrm>
                  <a:off x="1006" y="176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0.2660</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700" name="Rectangle 156"/>
                <p:cNvSpPr>
                  <a:spLocks noChangeArrowheads="1"/>
                </p:cNvSpPr>
                <p:nvPr/>
              </p:nvSpPr>
              <p:spPr bwMode="auto">
                <a:xfrm>
                  <a:off x="963" y="1768"/>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8" name="Group 159"/>
              <p:cNvGrpSpPr/>
              <p:nvPr/>
            </p:nvGrpSpPr>
            <p:grpSpPr bwMode="auto">
              <a:xfrm>
                <a:off x="1359" y="1768"/>
                <a:ext cx="396" cy="346"/>
                <a:chOff x="1359" y="1768"/>
                <a:chExt cx="396" cy="346"/>
              </a:xfrm>
            </p:grpSpPr>
            <p:sp>
              <p:nvSpPr>
                <p:cNvPr id="63697" name="Rectangle 35"/>
                <p:cNvSpPr>
                  <a:spLocks noChangeArrowheads="1"/>
                </p:cNvSpPr>
                <p:nvPr/>
              </p:nvSpPr>
              <p:spPr bwMode="auto">
                <a:xfrm>
                  <a:off x="1402" y="176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0.3886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98" name="Rectangle 158"/>
                <p:cNvSpPr>
                  <a:spLocks noChangeArrowheads="1"/>
                </p:cNvSpPr>
                <p:nvPr/>
              </p:nvSpPr>
              <p:spPr bwMode="auto">
                <a:xfrm>
                  <a:off x="1359" y="1768"/>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9" name="Group 161"/>
              <p:cNvGrpSpPr/>
              <p:nvPr/>
            </p:nvGrpSpPr>
            <p:grpSpPr bwMode="auto">
              <a:xfrm>
                <a:off x="1755" y="1768"/>
                <a:ext cx="404" cy="346"/>
                <a:chOff x="1755" y="1768"/>
                <a:chExt cx="404" cy="346"/>
              </a:xfrm>
            </p:grpSpPr>
            <p:sp>
              <p:nvSpPr>
                <p:cNvPr id="63695" name="Rectangle 36"/>
                <p:cNvSpPr>
                  <a:spLocks noChangeArrowheads="1"/>
                </p:cNvSpPr>
                <p:nvPr/>
              </p:nvSpPr>
              <p:spPr bwMode="auto">
                <a:xfrm>
                  <a:off x="1798" y="1768"/>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0.1484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96" name="Rectangle 160"/>
                <p:cNvSpPr>
                  <a:spLocks noChangeArrowheads="1"/>
                </p:cNvSpPr>
                <p:nvPr/>
              </p:nvSpPr>
              <p:spPr bwMode="auto">
                <a:xfrm>
                  <a:off x="1755" y="1768"/>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0" name="Group 163"/>
              <p:cNvGrpSpPr/>
              <p:nvPr/>
            </p:nvGrpSpPr>
            <p:grpSpPr bwMode="auto">
              <a:xfrm>
                <a:off x="2159" y="1768"/>
                <a:ext cx="397" cy="346"/>
                <a:chOff x="2159" y="1768"/>
                <a:chExt cx="397" cy="346"/>
              </a:xfrm>
            </p:grpSpPr>
            <p:sp>
              <p:nvSpPr>
                <p:cNvPr id="63693" name="Rectangle 37"/>
                <p:cNvSpPr>
                  <a:spLocks noChangeArrowheads="1"/>
                </p:cNvSpPr>
                <p:nvPr/>
              </p:nvSpPr>
              <p:spPr bwMode="auto">
                <a:xfrm>
                  <a:off x="2202" y="1768"/>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-0.1246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94" name="Rectangle 162"/>
                <p:cNvSpPr>
                  <a:spLocks noChangeArrowheads="1"/>
                </p:cNvSpPr>
                <p:nvPr/>
              </p:nvSpPr>
              <p:spPr bwMode="auto">
                <a:xfrm>
                  <a:off x="2159" y="1768"/>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1" name="Group 165"/>
              <p:cNvGrpSpPr/>
              <p:nvPr/>
            </p:nvGrpSpPr>
            <p:grpSpPr bwMode="auto">
              <a:xfrm>
                <a:off x="0" y="2114"/>
                <a:ext cx="497" cy="384"/>
                <a:chOff x="0" y="2114"/>
                <a:chExt cx="497" cy="384"/>
              </a:xfrm>
            </p:grpSpPr>
            <p:sp>
              <p:nvSpPr>
                <p:cNvPr id="63691" name="Rectangle 38"/>
                <p:cNvSpPr>
                  <a:spLocks noChangeArrowheads="1"/>
                </p:cNvSpPr>
                <p:nvPr/>
              </p:nvSpPr>
              <p:spPr bwMode="auto">
                <a:xfrm>
                  <a:off x="43" y="2114"/>
                  <a:ext cx="4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92" name="Rectangle 164"/>
                <p:cNvSpPr>
                  <a:spLocks noChangeArrowheads="1"/>
                </p:cNvSpPr>
                <p:nvPr/>
              </p:nvSpPr>
              <p:spPr bwMode="auto">
                <a:xfrm>
                  <a:off x="0" y="2114"/>
                  <a:ext cx="497"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2" name="Group 167"/>
              <p:cNvGrpSpPr/>
              <p:nvPr/>
            </p:nvGrpSpPr>
            <p:grpSpPr bwMode="auto">
              <a:xfrm>
                <a:off x="497" y="2114"/>
                <a:ext cx="466" cy="384"/>
                <a:chOff x="497" y="2114"/>
                <a:chExt cx="466" cy="384"/>
              </a:xfrm>
            </p:grpSpPr>
            <p:sp>
              <p:nvSpPr>
                <p:cNvPr id="63689" name="Rectangle 39"/>
                <p:cNvSpPr>
                  <a:spLocks noChangeArrowheads="1"/>
                </p:cNvSpPr>
                <p:nvPr/>
              </p:nvSpPr>
              <p:spPr bwMode="auto">
                <a:xfrm>
                  <a:off x="540" y="2114"/>
                  <a:ext cx="38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90" name="Rectangle 166"/>
                <p:cNvSpPr>
                  <a:spLocks noChangeArrowheads="1"/>
                </p:cNvSpPr>
                <p:nvPr/>
              </p:nvSpPr>
              <p:spPr bwMode="auto">
                <a:xfrm>
                  <a:off x="497" y="2114"/>
                  <a:ext cx="46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3" name="Group 169"/>
              <p:cNvGrpSpPr/>
              <p:nvPr/>
            </p:nvGrpSpPr>
            <p:grpSpPr bwMode="auto">
              <a:xfrm>
                <a:off x="963" y="2114"/>
                <a:ext cx="396" cy="384"/>
                <a:chOff x="963" y="2114"/>
                <a:chExt cx="396" cy="384"/>
              </a:xfrm>
            </p:grpSpPr>
            <p:sp>
              <p:nvSpPr>
                <p:cNvPr id="63687" name="Rectangle 40"/>
                <p:cNvSpPr>
                  <a:spLocks noChangeArrowheads="1"/>
                </p:cNvSpPr>
                <p:nvPr/>
              </p:nvSpPr>
              <p:spPr bwMode="auto">
                <a:xfrm>
                  <a:off x="1006" y="2114"/>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88" name="Rectangle 168"/>
                <p:cNvSpPr>
                  <a:spLocks noChangeArrowheads="1"/>
                </p:cNvSpPr>
                <p:nvPr/>
              </p:nvSpPr>
              <p:spPr bwMode="auto">
                <a:xfrm>
                  <a:off x="963" y="2114"/>
                  <a:ext cx="3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4" name="Group 171"/>
              <p:cNvGrpSpPr/>
              <p:nvPr/>
            </p:nvGrpSpPr>
            <p:grpSpPr bwMode="auto">
              <a:xfrm>
                <a:off x="1359" y="2114"/>
                <a:ext cx="396" cy="384"/>
                <a:chOff x="1359" y="2114"/>
                <a:chExt cx="396" cy="384"/>
              </a:xfrm>
            </p:grpSpPr>
            <p:sp>
              <p:nvSpPr>
                <p:cNvPr id="63685" name="Rectangle 41"/>
                <p:cNvSpPr>
                  <a:spLocks noChangeArrowheads="1"/>
                </p:cNvSpPr>
                <p:nvPr/>
              </p:nvSpPr>
              <p:spPr bwMode="auto">
                <a:xfrm>
                  <a:off x="1402" y="2114"/>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86" name="Rectangle 170"/>
                <p:cNvSpPr>
                  <a:spLocks noChangeArrowheads="1"/>
                </p:cNvSpPr>
                <p:nvPr/>
              </p:nvSpPr>
              <p:spPr bwMode="auto">
                <a:xfrm>
                  <a:off x="1359" y="2114"/>
                  <a:ext cx="3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5" name="Group 173"/>
              <p:cNvGrpSpPr/>
              <p:nvPr/>
            </p:nvGrpSpPr>
            <p:grpSpPr bwMode="auto">
              <a:xfrm>
                <a:off x="1755" y="2114"/>
                <a:ext cx="404" cy="384"/>
                <a:chOff x="1755" y="2114"/>
                <a:chExt cx="404" cy="384"/>
              </a:xfrm>
            </p:grpSpPr>
            <p:sp>
              <p:nvSpPr>
                <p:cNvPr id="63683" name="Rectangle 42"/>
                <p:cNvSpPr>
                  <a:spLocks noChangeArrowheads="1"/>
                </p:cNvSpPr>
                <p:nvPr/>
              </p:nvSpPr>
              <p:spPr bwMode="auto">
                <a:xfrm>
                  <a:off x="1798" y="2114"/>
                  <a:ext cx="3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84" name="Rectangle 172"/>
                <p:cNvSpPr>
                  <a:spLocks noChangeArrowheads="1"/>
                </p:cNvSpPr>
                <p:nvPr/>
              </p:nvSpPr>
              <p:spPr bwMode="auto">
                <a:xfrm>
                  <a:off x="1755" y="2114"/>
                  <a:ext cx="40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6" name="Group 175"/>
              <p:cNvGrpSpPr/>
              <p:nvPr/>
            </p:nvGrpSpPr>
            <p:grpSpPr bwMode="auto">
              <a:xfrm>
                <a:off x="2159" y="2114"/>
                <a:ext cx="397" cy="384"/>
                <a:chOff x="2159" y="2114"/>
                <a:chExt cx="397" cy="384"/>
              </a:xfrm>
            </p:grpSpPr>
            <p:sp>
              <p:nvSpPr>
                <p:cNvPr id="63681" name="Rectangle 43"/>
                <p:cNvSpPr>
                  <a:spLocks noChangeArrowheads="1"/>
                </p:cNvSpPr>
                <p:nvPr/>
              </p:nvSpPr>
              <p:spPr bwMode="auto">
                <a:xfrm>
                  <a:off x="2202" y="2114"/>
                  <a:ext cx="3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82" name="Rectangle 174"/>
                <p:cNvSpPr>
                  <a:spLocks noChangeArrowheads="1"/>
                </p:cNvSpPr>
                <p:nvPr/>
              </p:nvSpPr>
              <p:spPr bwMode="auto">
                <a:xfrm>
                  <a:off x="2159" y="2114"/>
                  <a:ext cx="397"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7" name="Group 177"/>
              <p:cNvGrpSpPr/>
              <p:nvPr/>
            </p:nvGrpSpPr>
            <p:grpSpPr bwMode="auto">
              <a:xfrm>
                <a:off x="0" y="2498"/>
                <a:ext cx="497" cy="384"/>
                <a:chOff x="0" y="2498"/>
                <a:chExt cx="497" cy="384"/>
              </a:xfrm>
            </p:grpSpPr>
            <p:sp>
              <p:nvSpPr>
                <p:cNvPr id="63679" name="Rectangle 44"/>
                <p:cNvSpPr>
                  <a:spLocks noChangeArrowheads="1"/>
                </p:cNvSpPr>
                <p:nvPr/>
              </p:nvSpPr>
              <p:spPr bwMode="auto">
                <a:xfrm>
                  <a:off x="43" y="2498"/>
                  <a:ext cx="4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 </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80" name="Rectangle 176"/>
                <p:cNvSpPr>
                  <a:spLocks noChangeArrowheads="1"/>
                </p:cNvSpPr>
                <p:nvPr/>
              </p:nvSpPr>
              <p:spPr bwMode="auto">
                <a:xfrm>
                  <a:off x="0" y="2498"/>
                  <a:ext cx="497"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8" name="Group 179"/>
              <p:cNvGrpSpPr/>
              <p:nvPr/>
            </p:nvGrpSpPr>
            <p:grpSpPr bwMode="auto">
              <a:xfrm>
                <a:off x="497" y="2498"/>
                <a:ext cx="466" cy="384"/>
                <a:chOff x="497" y="2498"/>
                <a:chExt cx="466" cy="384"/>
              </a:xfrm>
            </p:grpSpPr>
            <p:sp>
              <p:nvSpPr>
                <p:cNvPr id="63677" name="Rectangle 45"/>
                <p:cNvSpPr>
                  <a:spLocks noChangeArrowheads="1"/>
                </p:cNvSpPr>
                <p:nvPr/>
              </p:nvSpPr>
              <p:spPr bwMode="auto">
                <a:xfrm>
                  <a:off x="540" y="2498"/>
                  <a:ext cx="38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V1</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78" name="Rectangle 178"/>
                <p:cNvSpPr>
                  <a:spLocks noChangeArrowheads="1"/>
                </p:cNvSpPr>
                <p:nvPr/>
              </p:nvSpPr>
              <p:spPr bwMode="auto">
                <a:xfrm>
                  <a:off x="497" y="2498"/>
                  <a:ext cx="46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9" name="Group 181"/>
              <p:cNvGrpSpPr/>
              <p:nvPr/>
            </p:nvGrpSpPr>
            <p:grpSpPr bwMode="auto">
              <a:xfrm>
                <a:off x="963" y="2498"/>
                <a:ext cx="396" cy="384"/>
                <a:chOff x="963" y="2498"/>
                <a:chExt cx="396" cy="384"/>
              </a:xfrm>
            </p:grpSpPr>
            <p:sp>
              <p:nvSpPr>
                <p:cNvPr id="63675" name="Rectangle 46"/>
                <p:cNvSpPr>
                  <a:spLocks noChangeArrowheads="1"/>
                </p:cNvSpPr>
                <p:nvPr/>
              </p:nvSpPr>
              <p:spPr bwMode="auto">
                <a:xfrm>
                  <a:off x="1006" y="2498"/>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V2</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76" name="Rectangle 180"/>
                <p:cNvSpPr>
                  <a:spLocks noChangeArrowheads="1"/>
                </p:cNvSpPr>
                <p:nvPr/>
              </p:nvSpPr>
              <p:spPr bwMode="auto">
                <a:xfrm>
                  <a:off x="963" y="2498"/>
                  <a:ext cx="3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0" name="Group 183"/>
              <p:cNvGrpSpPr/>
              <p:nvPr/>
            </p:nvGrpSpPr>
            <p:grpSpPr bwMode="auto">
              <a:xfrm>
                <a:off x="1359" y="2498"/>
                <a:ext cx="396" cy="384"/>
                <a:chOff x="1359" y="2498"/>
                <a:chExt cx="396" cy="384"/>
              </a:xfrm>
            </p:grpSpPr>
            <p:sp>
              <p:nvSpPr>
                <p:cNvPr id="63673" name="Rectangle 47"/>
                <p:cNvSpPr>
                  <a:spLocks noChangeArrowheads="1"/>
                </p:cNvSpPr>
                <p:nvPr/>
              </p:nvSpPr>
              <p:spPr bwMode="auto">
                <a:xfrm>
                  <a:off x="1402" y="2498"/>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V3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74" name="Rectangle 182"/>
                <p:cNvSpPr>
                  <a:spLocks noChangeArrowheads="1"/>
                </p:cNvSpPr>
                <p:nvPr/>
              </p:nvSpPr>
              <p:spPr bwMode="auto">
                <a:xfrm>
                  <a:off x="1359" y="2498"/>
                  <a:ext cx="39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1" name="Group 185"/>
              <p:cNvGrpSpPr/>
              <p:nvPr/>
            </p:nvGrpSpPr>
            <p:grpSpPr bwMode="auto">
              <a:xfrm>
                <a:off x="1755" y="2498"/>
                <a:ext cx="404" cy="384"/>
                <a:chOff x="1755" y="2498"/>
                <a:chExt cx="404" cy="384"/>
              </a:xfrm>
            </p:grpSpPr>
            <p:sp>
              <p:nvSpPr>
                <p:cNvPr id="63671" name="Rectangle 48"/>
                <p:cNvSpPr>
                  <a:spLocks noChangeArrowheads="1"/>
                </p:cNvSpPr>
                <p:nvPr/>
              </p:nvSpPr>
              <p:spPr bwMode="auto">
                <a:xfrm>
                  <a:off x="1798" y="2498"/>
                  <a:ext cx="3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V4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72" name="Rectangle 184"/>
                <p:cNvSpPr>
                  <a:spLocks noChangeArrowheads="1"/>
                </p:cNvSpPr>
                <p:nvPr/>
              </p:nvSpPr>
              <p:spPr bwMode="auto">
                <a:xfrm>
                  <a:off x="1755" y="2498"/>
                  <a:ext cx="40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2" name="Group 187"/>
              <p:cNvGrpSpPr/>
              <p:nvPr/>
            </p:nvGrpSpPr>
            <p:grpSpPr bwMode="auto">
              <a:xfrm>
                <a:off x="2159" y="2498"/>
                <a:ext cx="397" cy="384"/>
                <a:chOff x="2159" y="2498"/>
                <a:chExt cx="397" cy="384"/>
              </a:xfrm>
            </p:grpSpPr>
            <p:sp>
              <p:nvSpPr>
                <p:cNvPr id="63669" name="Rectangle 49"/>
                <p:cNvSpPr>
                  <a:spLocks noChangeArrowheads="1"/>
                </p:cNvSpPr>
                <p:nvPr/>
              </p:nvSpPr>
              <p:spPr bwMode="auto">
                <a:xfrm>
                  <a:off x="2202" y="2498"/>
                  <a:ext cx="3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V5</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70" name="Rectangle 186"/>
                <p:cNvSpPr>
                  <a:spLocks noChangeArrowheads="1"/>
                </p:cNvSpPr>
                <p:nvPr/>
              </p:nvSpPr>
              <p:spPr bwMode="auto">
                <a:xfrm>
                  <a:off x="2159" y="2498"/>
                  <a:ext cx="397"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3" name="Group 189"/>
              <p:cNvGrpSpPr/>
              <p:nvPr/>
            </p:nvGrpSpPr>
            <p:grpSpPr bwMode="auto">
              <a:xfrm>
                <a:off x="0" y="2882"/>
                <a:ext cx="497" cy="346"/>
                <a:chOff x="0" y="2882"/>
                <a:chExt cx="497" cy="346"/>
              </a:xfrm>
            </p:grpSpPr>
            <p:sp>
              <p:nvSpPr>
                <p:cNvPr id="63667" name="Rectangle 50"/>
                <p:cNvSpPr>
                  <a:spLocks noChangeArrowheads="1"/>
                </p:cNvSpPr>
                <p:nvPr/>
              </p:nvSpPr>
              <p:spPr bwMode="auto">
                <a:xfrm>
                  <a:off x="43" y="2882"/>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Y1</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68" name="Rectangle 188"/>
                <p:cNvSpPr>
                  <a:spLocks noChangeArrowheads="1"/>
                </p:cNvSpPr>
                <p:nvPr/>
              </p:nvSpPr>
              <p:spPr bwMode="auto">
                <a:xfrm>
                  <a:off x="0" y="2882"/>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4" name="Group 191"/>
              <p:cNvGrpSpPr/>
              <p:nvPr/>
            </p:nvGrpSpPr>
            <p:grpSpPr bwMode="auto">
              <a:xfrm>
                <a:off x="497" y="2882"/>
                <a:ext cx="466" cy="346"/>
                <a:chOff x="497" y="2882"/>
                <a:chExt cx="466" cy="346"/>
              </a:xfrm>
            </p:grpSpPr>
            <p:sp>
              <p:nvSpPr>
                <p:cNvPr id="63665" name="Rectangle 51"/>
                <p:cNvSpPr>
                  <a:spLocks noChangeArrowheads="1"/>
                </p:cNvSpPr>
                <p:nvPr/>
              </p:nvSpPr>
              <p:spPr bwMode="auto">
                <a:xfrm>
                  <a:off x="540" y="2882"/>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0.7564</a:t>
                  </a:r>
                  <a:endParaRPr kumimoji="1" lang="en-US" altLang="zh-CN" b="1">
                    <a:latin typeface="Times New Roman" panose="02020603050405020304" pitchFamily="18" charset="0"/>
                  </a:endParaRPr>
                </a:p>
                <a:p>
                  <a:pPr eaLnBrk="0" hangingPunct="0"/>
                  <a:endParaRPr kumimoji="1" lang="en-US" altLang="zh-CN" b="1">
                    <a:latin typeface="Times New Roman" panose="02020603050405020304" pitchFamily="18" charset="0"/>
                  </a:endParaRPr>
                </a:p>
              </p:txBody>
            </p:sp>
            <p:sp>
              <p:nvSpPr>
                <p:cNvPr id="63666" name="Rectangle 190"/>
                <p:cNvSpPr>
                  <a:spLocks noChangeArrowheads="1"/>
                </p:cNvSpPr>
                <p:nvPr/>
              </p:nvSpPr>
              <p:spPr bwMode="auto">
                <a:xfrm>
                  <a:off x="497" y="2882"/>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5" name="Group 193"/>
              <p:cNvGrpSpPr/>
              <p:nvPr/>
            </p:nvGrpSpPr>
            <p:grpSpPr bwMode="auto">
              <a:xfrm>
                <a:off x="963" y="2882"/>
                <a:ext cx="396" cy="346"/>
                <a:chOff x="963" y="2882"/>
                <a:chExt cx="396" cy="346"/>
              </a:xfrm>
            </p:grpSpPr>
            <p:sp>
              <p:nvSpPr>
                <p:cNvPr id="63663" name="Rectangle 52"/>
                <p:cNvSpPr>
                  <a:spLocks noChangeArrowheads="1"/>
                </p:cNvSpPr>
                <p:nvPr/>
              </p:nvSpPr>
              <p:spPr bwMode="auto">
                <a:xfrm>
                  <a:off x="1006" y="288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0.0446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64" name="Rectangle 192"/>
                <p:cNvSpPr>
                  <a:spLocks noChangeArrowheads="1"/>
                </p:cNvSpPr>
                <p:nvPr/>
              </p:nvSpPr>
              <p:spPr bwMode="auto">
                <a:xfrm>
                  <a:off x="963" y="2882"/>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6" name="Group 195"/>
              <p:cNvGrpSpPr/>
              <p:nvPr/>
            </p:nvGrpSpPr>
            <p:grpSpPr bwMode="auto">
              <a:xfrm>
                <a:off x="1359" y="2882"/>
                <a:ext cx="396" cy="346"/>
                <a:chOff x="1359" y="2882"/>
                <a:chExt cx="396" cy="346"/>
              </a:xfrm>
            </p:grpSpPr>
            <p:sp>
              <p:nvSpPr>
                <p:cNvPr id="63661" name="Rectangle 53"/>
                <p:cNvSpPr>
                  <a:spLocks noChangeArrowheads="1"/>
                </p:cNvSpPr>
                <p:nvPr/>
              </p:nvSpPr>
              <p:spPr bwMode="auto">
                <a:xfrm>
                  <a:off x="1402" y="288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0.3395</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62" name="Rectangle 194"/>
                <p:cNvSpPr>
                  <a:spLocks noChangeArrowheads="1"/>
                </p:cNvSpPr>
                <p:nvPr/>
              </p:nvSpPr>
              <p:spPr bwMode="auto">
                <a:xfrm>
                  <a:off x="1359" y="2882"/>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7" name="Group 197"/>
              <p:cNvGrpSpPr/>
              <p:nvPr/>
            </p:nvGrpSpPr>
            <p:grpSpPr bwMode="auto">
              <a:xfrm>
                <a:off x="1755" y="2882"/>
                <a:ext cx="404" cy="346"/>
                <a:chOff x="1755" y="2882"/>
                <a:chExt cx="404" cy="346"/>
              </a:xfrm>
            </p:grpSpPr>
            <p:sp>
              <p:nvSpPr>
                <p:cNvPr id="63659" name="Rectangle 54"/>
                <p:cNvSpPr>
                  <a:spLocks noChangeArrowheads="1"/>
                </p:cNvSpPr>
                <p:nvPr/>
              </p:nvSpPr>
              <p:spPr bwMode="auto">
                <a:xfrm>
                  <a:off x="1798" y="2882"/>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-0.1294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60" name="Rectangle 196"/>
                <p:cNvSpPr>
                  <a:spLocks noChangeArrowheads="1"/>
                </p:cNvSpPr>
                <p:nvPr/>
              </p:nvSpPr>
              <p:spPr bwMode="auto">
                <a:xfrm>
                  <a:off x="1755" y="2882"/>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8" name="Group 199"/>
              <p:cNvGrpSpPr/>
              <p:nvPr/>
            </p:nvGrpSpPr>
            <p:grpSpPr bwMode="auto">
              <a:xfrm>
                <a:off x="2159" y="2882"/>
                <a:ext cx="397" cy="346"/>
                <a:chOff x="2159" y="2882"/>
                <a:chExt cx="397" cy="346"/>
              </a:xfrm>
            </p:grpSpPr>
            <p:sp>
              <p:nvSpPr>
                <p:cNvPr id="63657" name="Rectangle 55"/>
                <p:cNvSpPr>
                  <a:spLocks noChangeArrowheads="1"/>
                </p:cNvSpPr>
                <p:nvPr/>
              </p:nvSpPr>
              <p:spPr bwMode="auto">
                <a:xfrm>
                  <a:off x="2202" y="2882"/>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-0.3370</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58" name="Rectangle 198"/>
                <p:cNvSpPr>
                  <a:spLocks noChangeArrowheads="1"/>
                </p:cNvSpPr>
                <p:nvPr/>
              </p:nvSpPr>
              <p:spPr bwMode="auto">
                <a:xfrm>
                  <a:off x="2159" y="2882"/>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9" name="Group 201"/>
              <p:cNvGrpSpPr/>
              <p:nvPr/>
            </p:nvGrpSpPr>
            <p:grpSpPr bwMode="auto">
              <a:xfrm>
                <a:off x="0" y="3228"/>
                <a:ext cx="497" cy="346"/>
                <a:chOff x="0" y="3228"/>
                <a:chExt cx="497" cy="346"/>
              </a:xfrm>
            </p:grpSpPr>
            <p:sp>
              <p:nvSpPr>
                <p:cNvPr id="63655" name="Rectangle 56"/>
                <p:cNvSpPr>
                  <a:spLocks noChangeArrowheads="1"/>
                </p:cNvSpPr>
                <p:nvPr/>
              </p:nvSpPr>
              <p:spPr bwMode="auto">
                <a:xfrm>
                  <a:off x="43" y="3228"/>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Y2</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56" name="Rectangle 200"/>
                <p:cNvSpPr>
                  <a:spLocks noChangeArrowheads="1"/>
                </p:cNvSpPr>
                <p:nvPr/>
              </p:nvSpPr>
              <p:spPr bwMode="auto">
                <a:xfrm>
                  <a:off x="0" y="3228"/>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0" name="Group 203"/>
              <p:cNvGrpSpPr/>
              <p:nvPr/>
            </p:nvGrpSpPr>
            <p:grpSpPr bwMode="auto">
              <a:xfrm>
                <a:off x="497" y="3228"/>
                <a:ext cx="466" cy="346"/>
                <a:chOff x="497" y="3228"/>
                <a:chExt cx="466" cy="346"/>
              </a:xfrm>
            </p:grpSpPr>
            <p:sp>
              <p:nvSpPr>
                <p:cNvPr id="63653" name="Rectangle 57"/>
                <p:cNvSpPr>
                  <a:spLocks noChangeArrowheads="1"/>
                </p:cNvSpPr>
                <p:nvPr/>
              </p:nvSpPr>
              <p:spPr bwMode="auto">
                <a:xfrm>
                  <a:off x="540" y="3228"/>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0.6439</a:t>
                  </a:r>
                  <a:endParaRPr kumimoji="1" lang="en-US" altLang="zh-CN" b="1">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54" name="Rectangle 202"/>
                <p:cNvSpPr>
                  <a:spLocks noChangeArrowheads="1"/>
                </p:cNvSpPr>
                <p:nvPr/>
              </p:nvSpPr>
              <p:spPr bwMode="auto">
                <a:xfrm>
                  <a:off x="497" y="3228"/>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1" name="Group 205"/>
              <p:cNvGrpSpPr/>
              <p:nvPr/>
            </p:nvGrpSpPr>
            <p:grpSpPr bwMode="auto">
              <a:xfrm>
                <a:off x="963" y="3228"/>
                <a:ext cx="396" cy="346"/>
                <a:chOff x="963" y="3228"/>
                <a:chExt cx="396" cy="346"/>
              </a:xfrm>
            </p:grpSpPr>
            <p:sp>
              <p:nvSpPr>
                <p:cNvPr id="63651" name="Rectangle 58"/>
                <p:cNvSpPr>
                  <a:spLocks noChangeArrowheads="1"/>
                </p:cNvSpPr>
                <p:nvPr/>
              </p:nvSpPr>
              <p:spPr bwMode="auto">
                <a:xfrm>
                  <a:off x="1006" y="322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0.3582</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52" name="Rectangle 204"/>
                <p:cNvSpPr>
                  <a:spLocks noChangeArrowheads="1"/>
                </p:cNvSpPr>
                <p:nvPr/>
              </p:nvSpPr>
              <p:spPr bwMode="auto">
                <a:xfrm>
                  <a:off x="963" y="3228"/>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2" name="Group 207"/>
              <p:cNvGrpSpPr/>
              <p:nvPr/>
            </p:nvGrpSpPr>
            <p:grpSpPr bwMode="auto">
              <a:xfrm>
                <a:off x="1359" y="3228"/>
                <a:ext cx="396" cy="346"/>
                <a:chOff x="1359" y="3228"/>
                <a:chExt cx="396" cy="346"/>
              </a:xfrm>
            </p:grpSpPr>
            <p:sp>
              <p:nvSpPr>
                <p:cNvPr id="63649" name="Rectangle 59"/>
                <p:cNvSpPr>
                  <a:spLocks noChangeArrowheads="1"/>
                </p:cNvSpPr>
                <p:nvPr/>
              </p:nvSpPr>
              <p:spPr bwMode="auto">
                <a:xfrm>
                  <a:off x="1402" y="322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-0.1717</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50" name="Rectangle 206"/>
                <p:cNvSpPr>
                  <a:spLocks noChangeArrowheads="1"/>
                </p:cNvSpPr>
                <p:nvPr/>
              </p:nvSpPr>
              <p:spPr bwMode="auto">
                <a:xfrm>
                  <a:off x="1359" y="3228"/>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3" name="Group 209"/>
              <p:cNvGrpSpPr/>
              <p:nvPr/>
            </p:nvGrpSpPr>
            <p:grpSpPr bwMode="auto">
              <a:xfrm>
                <a:off x="1755" y="3228"/>
                <a:ext cx="404" cy="346"/>
                <a:chOff x="1755" y="3228"/>
                <a:chExt cx="404" cy="346"/>
              </a:xfrm>
            </p:grpSpPr>
            <p:sp>
              <p:nvSpPr>
                <p:cNvPr id="63647" name="Rectangle 60"/>
                <p:cNvSpPr>
                  <a:spLocks noChangeArrowheads="1"/>
                </p:cNvSpPr>
                <p:nvPr/>
              </p:nvSpPr>
              <p:spPr bwMode="auto">
                <a:xfrm>
                  <a:off x="1798" y="3228"/>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-0.3530</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48" name="Rectangle 208"/>
                <p:cNvSpPr>
                  <a:spLocks noChangeArrowheads="1"/>
                </p:cNvSpPr>
                <p:nvPr/>
              </p:nvSpPr>
              <p:spPr bwMode="auto">
                <a:xfrm>
                  <a:off x="1755" y="3228"/>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4" name="Group 211"/>
              <p:cNvGrpSpPr/>
              <p:nvPr/>
            </p:nvGrpSpPr>
            <p:grpSpPr bwMode="auto">
              <a:xfrm>
                <a:off x="2159" y="3228"/>
                <a:ext cx="397" cy="346"/>
                <a:chOff x="2159" y="3228"/>
                <a:chExt cx="397" cy="346"/>
              </a:xfrm>
            </p:grpSpPr>
            <p:sp>
              <p:nvSpPr>
                <p:cNvPr id="63645" name="Rectangle 61"/>
                <p:cNvSpPr>
                  <a:spLocks noChangeArrowheads="1"/>
                </p:cNvSpPr>
                <p:nvPr/>
              </p:nvSpPr>
              <p:spPr bwMode="auto">
                <a:xfrm>
                  <a:off x="2202" y="3228"/>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-0.3335</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46" name="Rectangle 210"/>
                <p:cNvSpPr>
                  <a:spLocks noChangeArrowheads="1"/>
                </p:cNvSpPr>
                <p:nvPr/>
              </p:nvSpPr>
              <p:spPr bwMode="auto">
                <a:xfrm>
                  <a:off x="2159" y="3228"/>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5" name="Group 213"/>
              <p:cNvGrpSpPr/>
              <p:nvPr/>
            </p:nvGrpSpPr>
            <p:grpSpPr bwMode="auto">
              <a:xfrm>
                <a:off x="0" y="3574"/>
                <a:ext cx="497" cy="346"/>
                <a:chOff x="0" y="3574"/>
                <a:chExt cx="497" cy="346"/>
              </a:xfrm>
            </p:grpSpPr>
            <p:sp>
              <p:nvSpPr>
                <p:cNvPr id="63643" name="Rectangle 62"/>
                <p:cNvSpPr>
                  <a:spLocks noChangeArrowheads="1"/>
                </p:cNvSpPr>
                <p:nvPr/>
              </p:nvSpPr>
              <p:spPr bwMode="auto">
                <a:xfrm>
                  <a:off x="43" y="3574"/>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Y3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44" name="Rectangle 212"/>
                <p:cNvSpPr>
                  <a:spLocks noChangeArrowheads="1"/>
                </p:cNvSpPr>
                <p:nvPr/>
              </p:nvSpPr>
              <p:spPr bwMode="auto">
                <a:xfrm>
                  <a:off x="0" y="3574"/>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6" name="Group 215"/>
              <p:cNvGrpSpPr/>
              <p:nvPr/>
            </p:nvGrpSpPr>
            <p:grpSpPr bwMode="auto">
              <a:xfrm>
                <a:off x="497" y="3574"/>
                <a:ext cx="466" cy="346"/>
                <a:chOff x="497" y="3574"/>
                <a:chExt cx="466" cy="346"/>
              </a:xfrm>
            </p:grpSpPr>
            <p:sp>
              <p:nvSpPr>
                <p:cNvPr id="63641" name="Rectangle 63"/>
                <p:cNvSpPr>
                  <a:spLocks noChangeArrowheads="1"/>
                </p:cNvSpPr>
                <p:nvPr/>
              </p:nvSpPr>
              <p:spPr bwMode="auto">
                <a:xfrm>
                  <a:off x="540" y="3574"/>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0.3872</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42" name="Rectangle 214"/>
                <p:cNvSpPr>
                  <a:spLocks noChangeArrowheads="1"/>
                </p:cNvSpPr>
                <p:nvPr/>
              </p:nvSpPr>
              <p:spPr bwMode="auto">
                <a:xfrm>
                  <a:off x="497" y="3574"/>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7" name="Group 217"/>
              <p:cNvGrpSpPr/>
              <p:nvPr/>
            </p:nvGrpSpPr>
            <p:grpSpPr bwMode="auto">
              <a:xfrm>
                <a:off x="963" y="3574"/>
                <a:ext cx="396" cy="346"/>
                <a:chOff x="963" y="3574"/>
                <a:chExt cx="396" cy="346"/>
              </a:xfrm>
            </p:grpSpPr>
            <p:sp>
              <p:nvSpPr>
                <p:cNvPr id="63639" name="Rectangle 64"/>
                <p:cNvSpPr>
                  <a:spLocks noChangeArrowheads="1"/>
                </p:cNvSpPr>
                <p:nvPr/>
              </p:nvSpPr>
              <p:spPr bwMode="auto">
                <a:xfrm>
                  <a:off x="1006" y="3574"/>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0.0373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40" name="Rectangle 216"/>
                <p:cNvSpPr>
                  <a:spLocks noChangeArrowheads="1"/>
                </p:cNvSpPr>
                <p:nvPr/>
              </p:nvSpPr>
              <p:spPr bwMode="auto">
                <a:xfrm>
                  <a:off x="963" y="3574"/>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8" name="Group 219"/>
              <p:cNvGrpSpPr/>
              <p:nvPr/>
            </p:nvGrpSpPr>
            <p:grpSpPr bwMode="auto">
              <a:xfrm>
                <a:off x="1359" y="3574"/>
                <a:ext cx="396" cy="346"/>
                <a:chOff x="1359" y="3574"/>
                <a:chExt cx="396" cy="346"/>
              </a:xfrm>
            </p:grpSpPr>
            <p:sp>
              <p:nvSpPr>
                <p:cNvPr id="63637" name="Rectangle 65"/>
                <p:cNvSpPr>
                  <a:spLocks noChangeArrowheads="1"/>
                </p:cNvSpPr>
                <p:nvPr/>
              </p:nvSpPr>
              <p:spPr bwMode="auto">
                <a:xfrm>
                  <a:off x="1402" y="3574"/>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-0.1767</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38" name="Rectangle 218"/>
                <p:cNvSpPr>
                  <a:spLocks noChangeArrowheads="1"/>
                </p:cNvSpPr>
                <p:nvPr/>
              </p:nvSpPr>
              <p:spPr bwMode="auto">
                <a:xfrm>
                  <a:off x="1359" y="3574"/>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9" name="Group 221"/>
              <p:cNvGrpSpPr/>
              <p:nvPr/>
            </p:nvGrpSpPr>
            <p:grpSpPr bwMode="auto">
              <a:xfrm>
                <a:off x="1755" y="3574"/>
                <a:ext cx="404" cy="346"/>
                <a:chOff x="1755" y="3574"/>
                <a:chExt cx="404" cy="346"/>
              </a:xfrm>
            </p:grpSpPr>
            <p:sp>
              <p:nvSpPr>
                <p:cNvPr id="63635" name="Rectangle 66"/>
                <p:cNvSpPr>
                  <a:spLocks noChangeArrowheads="1"/>
                </p:cNvSpPr>
                <p:nvPr/>
              </p:nvSpPr>
              <p:spPr bwMode="auto">
                <a:xfrm>
                  <a:off x="1798" y="3574"/>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-0.5348</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36" name="Rectangle 220"/>
                <p:cNvSpPr>
                  <a:spLocks noChangeArrowheads="1"/>
                </p:cNvSpPr>
                <p:nvPr/>
              </p:nvSpPr>
              <p:spPr bwMode="auto">
                <a:xfrm>
                  <a:off x="1755" y="3574"/>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0" name="Group 223"/>
              <p:cNvGrpSpPr/>
              <p:nvPr/>
            </p:nvGrpSpPr>
            <p:grpSpPr bwMode="auto">
              <a:xfrm>
                <a:off x="2159" y="3574"/>
                <a:ext cx="397" cy="346"/>
                <a:chOff x="2159" y="3574"/>
                <a:chExt cx="397" cy="346"/>
              </a:xfrm>
            </p:grpSpPr>
            <p:sp>
              <p:nvSpPr>
                <p:cNvPr id="63633" name="Rectangle 67"/>
                <p:cNvSpPr>
                  <a:spLocks noChangeArrowheads="1"/>
                </p:cNvSpPr>
                <p:nvPr/>
              </p:nvSpPr>
              <p:spPr bwMode="auto">
                <a:xfrm>
                  <a:off x="2202" y="3574"/>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0.4148</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34" name="Rectangle 222"/>
                <p:cNvSpPr>
                  <a:spLocks noChangeArrowheads="1"/>
                </p:cNvSpPr>
                <p:nvPr/>
              </p:nvSpPr>
              <p:spPr bwMode="auto">
                <a:xfrm>
                  <a:off x="2159" y="3574"/>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1" name="Group 225"/>
              <p:cNvGrpSpPr/>
              <p:nvPr/>
            </p:nvGrpSpPr>
            <p:grpSpPr bwMode="auto">
              <a:xfrm>
                <a:off x="0" y="3920"/>
                <a:ext cx="497" cy="346"/>
                <a:chOff x="0" y="3920"/>
                <a:chExt cx="497" cy="346"/>
              </a:xfrm>
            </p:grpSpPr>
            <p:sp>
              <p:nvSpPr>
                <p:cNvPr id="63631" name="Rectangle 68"/>
                <p:cNvSpPr>
                  <a:spLocks noChangeArrowheads="1"/>
                </p:cNvSpPr>
                <p:nvPr/>
              </p:nvSpPr>
              <p:spPr bwMode="auto">
                <a:xfrm>
                  <a:off x="43" y="3920"/>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Y4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32" name="Rectangle 224"/>
                <p:cNvSpPr>
                  <a:spLocks noChangeArrowheads="1"/>
                </p:cNvSpPr>
                <p:nvPr/>
              </p:nvSpPr>
              <p:spPr bwMode="auto">
                <a:xfrm>
                  <a:off x="0" y="3920"/>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2" name="Group 227"/>
              <p:cNvGrpSpPr/>
              <p:nvPr/>
            </p:nvGrpSpPr>
            <p:grpSpPr bwMode="auto">
              <a:xfrm>
                <a:off x="497" y="3920"/>
                <a:ext cx="466" cy="346"/>
                <a:chOff x="497" y="3920"/>
                <a:chExt cx="466" cy="346"/>
              </a:xfrm>
            </p:grpSpPr>
            <p:sp>
              <p:nvSpPr>
                <p:cNvPr id="63629" name="Rectangle 69"/>
                <p:cNvSpPr>
                  <a:spLocks noChangeArrowheads="1"/>
                </p:cNvSpPr>
                <p:nvPr/>
              </p:nvSpPr>
              <p:spPr bwMode="auto">
                <a:xfrm>
                  <a:off x="540" y="3920"/>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0.3772</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30" name="Rectangle 226"/>
                <p:cNvSpPr>
                  <a:spLocks noChangeArrowheads="1"/>
                </p:cNvSpPr>
                <p:nvPr/>
              </p:nvSpPr>
              <p:spPr bwMode="auto">
                <a:xfrm>
                  <a:off x="497" y="3920"/>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3" name="Group 229"/>
              <p:cNvGrpSpPr/>
              <p:nvPr/>
            </p:nvGrpSpPr>
            <p:grpSpPr bwMode="auto">
              <a:xfrm>
                <a:off x="963" y="3920"/>
                <a:ext cx="396" cy="346"/>
                <a:chOff x="963" y="3920"/>
                <a:chExt cx="396" cy="346"/>
              </a:xfrm>
            </p:grpSpPr>
            <p:sp>
              <p:nvSpPr>
                <p:cNvPr id="63627" name="Rectangle 70"/>
                <p:cNvSpPr>
                  <a:spLocks noChangeArrowheads="1"/>
                </p:cNvSpPr>
                <p:nvPr/>
              </p:nvSpPr>
              <p:spPr bwMode="auto">
                <a:xfrm>
                  <a:off x="1006" y="3920"/>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0.7919</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28" name="Rectangle 228"/>
                <p:cNvSpPr>
                  <a:spLocks noChangeArrowheads="1"/>
                </p:cNvSpPr>
                <p:nvPr/>
              </p:nvSpPr>
              <p:spPr bwMode="auto">
                <a:xfrm>
                  <a:off x="963" y="3920"/>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4" name="Group 231"/>
              <p:cNvGrpSpPr/>
              <p:nvPr/>
            </p:nvGrpSpPr>
            <p:grpSpPr bwMode="auto">
              <a:xfrm>
                <a:off x="1359" y="3920"/>
                <a:ext cx="396" cy="346"/>
                <a:chOff x="1359" y="3920"/>
                <a:chExt cx="396" cy="346"/>
              </a:xfrm>
            </p:grpSpPr>
            <p:sp>
              <p:nvSpPr>
                <p:cNvPr id="63625" name="Rectangle 71"/>
                <p:cNvSpPr>
                  <a:spLocks noChangeArrowheads="1"/>
                </p:cNvSpPr>
                <p:nvPr/>
              </p:nvSpPr>
              <p:spPr bwMode="auto">
                <a:xfrm>
                  <a:off x="1402" y="3920"/>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-0.0054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26" name="Rectangle 230"/>
                <p:cNvSpPr>
                  <a:spLocks noChangeArrowheads="1"/>
                </p:cNvSpPr>
                <p:nvPr/>
              </p:nvSpPr>
              <p:spPr bwMode="auto">
                <a:xfrm>
                  <a:off x="1359" y="3920"/>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5" name="Group 233"/>
              <p:cNvGrpSpPr/>
              <p:nvPr/>
            </p:nvGrpSpPr>
            <p:grpSpPr bwMode="auto">
              <a:xfrm>
                <a:off x="1755" y="3920"/>
                <a:ext cx="404" cy="346"/>
                <a:chOff x="1755" y="3920"/>
                <a:chExt cx="404" cy="346"/>
              </a:xfrm>
            </p:grpSpPr>
            <p:sp>
              <p:nvSpPr>
                <p:cNvPr id="63623" name="Rectangle 72"/>
                <p:cNvSpPr>
                  <a:spLocks noChangeArrowheads="1"/>
                </p:cNvSpPr>
                <p:nvPr/>
              </p:nvSpPr>
              <p:spPr bwMode="auto">
                <a:xfrm>
                  <a:off x="1798" y="3920"/>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0.2886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24" name="Rectangle 232"/>
                <p:cNvSpPr>
                  <a:spLocks noChangeArrowheads="1"/>
                </p:cNvSpPr>
                <p:nvPr/>
              </p:nvSpPr>
              <p:spPr bwMode="auto">
                <a:xfrm>
                  <a:off x="1755" y="3920"/>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6" name="Group 235"/>
              <p:cNvGrpSpPr/>
              <p:nvPr/>
            </p:nvGrpSpPr>
            <p:grpSpPr bwMode="auto">
              <a:xfrm>
                <a:off x="2159" y="3920"/>
                <a:ext cx="397" cy="346"/>
                <a:chOff x="2159" y="3920"/>
                <a:chExt cx="397" cy="346"/>
              </a:xfrm>
            </p:grpSpPr>
            <p:sp>
              <p:nvSpPr>
                <p:cNvPr id="63621" name="Rectangle 73"/>
                <p:cNvSpPr>
                  <a:spLocks noChangeArrowheads="1"/>
                </p:cNvSpPr>
                <p:nvPr/>
              </p:nvSpPr>
              <p:spPr bwMode="auto">
                <a:xfrm>
                  <a:off x="2202" y="3920"/>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0.3341</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22" name="Rectangle 234"/>
                <p:cNvSpPr>
                  <a:spLocks noChangeArrowheads="1"/>
                </p:cNvSpPr>
                <p:nvPr/>
              </p:nvSpPr>
              <p:spPr bwMode="auto">
                <a:xfrm>
                  <a:off x="2159" y="3920"/>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7" name="Group 237"/>
              <p:cNvGrpSpPr/>
              <p:nvPr/>
            </p:nvGrpSpPr>
            <p:grpSpPr bwMode="auto">
              <a:xfrm>
                <a:off x="0" y="4266"/>
                <a:ext cx="497" cy="346"/>
                <a:chOff x="0" y="4266"/>
                <a:chExt cx="497" cy="346"/>
              </a:xfrm>
            </p:grpSpPr>
            <p:sp>
              <p:nvSpPr>
                <p:cNvPr id="63619" name="Rectangle 74"/>
                <p:cNvSpPr>
                  <a:spLocks noChangeArrowheads="1"/>
                </p:cNvSpPr>
                <p:nvPr/>
              </p:nvSpPr>
              <p:spPr bwMode="auto">
                <a:xfrm>
                  <a:off x="43" y="4266"/>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Y5</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20" name="Rectangle 236"/>
                <p:cNvSpPr>
                  <a:spLocks noChangeArrowheads="1"/>
                </p:cNvSpPr>
                <p:nvPr/>
              </p:nvSpPr>
              <p:spPr bwMode="auto">
                <a:xfrm>
                  <a:off x="0" y="4266"/>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8" name="Group 239"/>
              <p:cNvGrpSpPr/>
              <p:nvPr/>
            </p:nvGrpSpPr>
            <p:grpSpPr bwMode="auto">
              <a:xfrm>
                <a:off x="497" y="4266"/>
                <a:ext cx="466" cy="346"/>
                <a:chOff x="497" y="4266"/>
                <a:chExt cx="466" cy="346"/>
              </a:xfrm>
            </p:grpSpPr>
            <p:sp>
              <p:nvSpPr>
                <p:cNvPr id="63617" name="Rectangle 75"/>
                <p:cNvSpPr>
                  <a:spLocks noChangeArrowheads="1"/>
                </p:cNvSpPr>
                <p:nvPr/>
              </p:nvSpPr>
              <p:spPr bwMode="auto">
                <a:xfrm>
                  <a:off x="540" y="4266"/>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0.6532</a:t>
                  </a:r>
                  <a:endParaRPr kumimoji="1" lang="en-US" altLang="zh-CN" b="1">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18" name="Rectangle 238"/>
                <p:cNvSpPr>
                  <a:spLocks noChangeArrowheads="1"/>
                </p:cNvSpPr>
                <p:nvPr/>
              </p:nvSpPr>
              <p:spPr bwMode="auto">
                <a:xfrm>
                  <a:off x="497" y="4266"/>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9" name="Group 241"/>
              <p:cNvGrpSpPr/>
              <p:nvPr/>
            </p:nvGrpSpPr>
            <p:grpSpPr bwMode="auto">
              <a:xfrm>
                <a:off x="963" y="4266"/>
                <a:ext cx="396" cy="346"/>
                <a:chOff x="963" y="4266"/>
                <a:chExt cx="396" cy="346"/>
              </a:xfrm>
            </p:grpSpPr>
            <p:sp>
              <p:nvSpPr>
                <p:cNvPr id="63615" name="Rectangle 76"/>
                <p:cNvSpPr>
                  <a:spLocks noChangeArrowheads="1"/>
                </p:cNvSpPr>
                <p:nvPr/>
              </p:nvSpPr>
              <p:spPr bwMode="auto">
                <a:xfrm>
                  <a:off x="1006" y="4266"/>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0.1084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16" name="Rectangle 240"/>
                <p:cNvSpPr>
                  <a:spLocks noChangeArrowheads="1"/>
                </p:cNvSpPr>
                <p:nvPr/>
              </p:nvSpPr>
              <p:spPr bwMode="auto">
                <a:xfrm>
                  <a:off x="963" y="4266"/>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0" name="Group 243"/>
              <p:cNvGrpSpPr/>
              <p:nvPr/>
            </p:nvGrpSpPr>
            <p:grpSpPr bwMode="auto">
              <a:xfrm>
                <a:off x="1359" y="4266"/>
                <a:ext cx="396" cy="346"/>
                <a:chOff x="1359" y="4266"/>
                <a:chExt cx="396" cy="346"/>
              </a:xfrm>
            </p:grpSpPr>
            <p:sp>
              <p:nvSpPr>
                <p:cNvPr id="63613" name="Rectangle 77"/>
                <p:cNvSpPr>
                  <a:spLocks noChangeArrowheads="1"/>
                </p:cNvSpPr>
                <p:nvPr/>
              </p:nvSpPr>
              <p:spPr bwMode="auto">
                <a:xfrm>
                  <a:off x="1402" y="4266"/>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0.2092</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14" name="Rectangle 242"/>
                <p:cNvSpPr>
                  <a:spLocks noChangeArrowheads="1"/>
                </p:cNvSpPr>
                <p:nvPr/>
              </p:nvSpPr>
              <p:spPr bwMode="auto">
                <a:xfrm>
                  <a:off x="1359" y="4266"/>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1" name="Group 245"/>
              <p:cNvGrpSpPr/>
              <p:nvPr/>
            </p:nvGrpSpPr>
            <p:grpSpPr bwMode="auto">
              <a:xfrm>
                <a:off x="1755" y="4266"/>
                <a:ext cx="404" cy="346"/>
                <a:chOff x="1755" y="4266"/>
                <a:chExt cx="404" cy="346"/>
              </a:xfrm>
            </p:grpSpPr>
            <p:sp>
              <p:nvSpPr>
                <p:cNvPr id="63611" name="Rectangle 78"/>
                <p:cNvSpPr>
                  <a:spLocks noChangeArrowheads="1"/>
                </p:cNvSpPr>
                <p:nvPr/>
              </p:nvSpPr>
              <p:spPr bwMode="auto">
                <a:xfrm>
                  <a:off x="1798" y="4266"/>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-0.4376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12" name="Rectangle 244"/>
                <p:cNvSpPr>
                  <a:spLocks noChangeArrowheads="1"/>
                </p:cNvSpPr>
                <p:nvPr/>
              </p:nvSpPr>
              <p:spPr bwMode="auto">
                <a:xfrm>
                  <a:off x="1755" y="4266"/>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2" name="Group 247"/>
              <p:cNvGrpSpPr/>
              <p:nvPr/>
            </p:nvGrpSpPr>
            <p:grpSpPr bwMode="auto">
              <a:xfrm>
                <a:off x="2159" y="4266"/>
                <a:ext cx="397" cy="346"/>
                <a:chOff x="2159" y="4266"/>
                <a:chExt cx="397" cy="346"/>
              </a:xfrm>
            </p:grpSpPr>
            <p:sp>
              <p:nvSpPr>
                <p:cNvPr id="63609" name="Rectangle 79"/>
                <p:cNvSpPr>
                  <a:spLocks noChangeArrowheads="1"/>
                </p:cNvSpPr>
                <p:nvPr/>
              </p:nvSpPr>
              <p:spPr bwMode="auto">
                <a:xfrm>
                  <a:off x="2202" y="4266"/>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0.4346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10" name="Rectangle 246"/>
                <p:cNvSpPr>
                  <a:spLocks noChangeArrowheads="1"/>
                </p:cNvSpPr>
                <p:nvPr/>
              </p:nvSpPr>
              <p:spPr bwMode="auto">
                <a:xfrm>
                  <a:off x="2159" y="4266"/>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3" name="Group 249"/>
              <p:cNvGrpSpPr/>
              <p:nvPr/>
            </p:nvGrpSpPr>
            <p:grpSpPr bwMode="auto">
              <a:xfrm>
                <a:off x="0" y="4612"/>
                <a:ext cx="497" cy="346"/>
                <a:chOff x="0" y="4612"/>
                <a:chExt cx="497" cy="346"/>
              </a:xfrm>
            </p:grpSpPr>
            <p:sp>
              <p:nvSpPr>
                <p:cNvPr id="63607" name="Rectangle 80"/>
                <p:cNvSpPr>
                  <a:spLocks noChangeArrowheads="1"/>
                </p:cNvSpPr>
                <p:nvPr/>
              </p:nvSpPr>
              <p:spPr bwMode="auto">
                <a:xfrm>
                  <a:off x="43" y="4612"/>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Y6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08" name="Rectangle 248"/>
                <p:cNvSpPr>
                  <a:spLocks noChangeArrowheads="1"/>
                </p:cNvSpPr>
                <p:nvPr/>
              </p:nvSpPr>
              <p:spPr bwMode="auto">
                <a:xfrm>
                  <a:off x="0" y="4612"/>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4" name="Group 251"/>
              <p:cNvGrpSpPr/>
              <p:nvPr/>
            </p:nvGrpSpPr>
            <p:grpSpPr bwMode="auto">
              <a:xfrm>
                <a:off x="497" y="4612"/>
                <a:ext cx="466" cy="346"/>
                <a:chOff x="497" y="4612"/>
                <a:chExt cx="466" cy="346"/>
              </a:xfrm>
            </p:grpSpPr>
            <p:sp>
              <p:nvSpPr>
                <p:cNvPr id="63605" name="Rectangle 81"/>
                <p:cNvSpPr>
                  <a:spLocks noChangeArrowheads="1"/>
                </p:cNvSpPr>
                <p:nvPr/>
              </p:nvSpPr>
              <p:spPr bwMode="auto">
                <a:xfrm>
                  <a:off x="540" y="4612"/>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0.8040</a:t>
                  </a:r>
                  <a:endParaRPr kumimoji="1" lang="en-US" altLang="zh-CN" b="1">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06" name="Rectangle 250"/>
                <p:cNvSpPr>
                  <a:spLocks noChangeArrowheads="1"/>
                </p:cNvSpPr>
                <p:nvPr/>
              </p:nvSpPr>
              <p:spPr bwMode="auto">
                <a:xfrm>
                  <a:off x="497" y="4612"/>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5" name="Group 253"/>
              <p:cNvGrpSpPr/>
              <p:nvPr/>
            </p:nvGrpSpPr>
            <p:grpSpPr bwMode="auto">
              <a:xfrm>
                <a:off x="963" y="4612"/>
                <a:ext cx="396" cy="346"/>
                <a:chOff x="963" y="4612"/>
                <a:chExt cx="396" cy="346"/>
              </a:xfrm>
            </p:grpSpPr>
            <p:sp>
              <p:nvSpPr>
                <p:cNvPr id="63603" name="Rectangle 82"/>
                <p:cNvSpPr>
                  <a:spLocks noChangeArrowheads="1"/>
                </p:cNvSpPr>
                <p:nvPr/>
              </p:nvSpPr>
              <p:spPr bwMode="auto">
                <a:xfrm>
                  <a:off x="1006" y="461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-0.2416</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04" name="Rectangle 252"/>
                <p:cNvSpPr>
                  <a:spLocks noChangeArrowheads="1"/>
                </p:cNvSpPr>
                <p:nvPr/>
              </p:nvSpPr>
              <p:spPr bwMode="auto">
                <a:xfrm>
                  <a:off x="963" y="4612"/>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6" name="Group 255"/>
              <p:cNvGrpSpPr/>
              <p:nvPr/>
            </p:nvGrpSpPr>
            <p:grpSpPr bwMode="auto">
              <a:xfrm>
                <a:off x="1359" y="4612"/>
                <a:ext cx="396" cy="346"/>
                <a:chOff x="1359" y="4612"/>
                <a:chExt cx="396" cy="346"/>
              </a:xfrm>
            </p:grpSpPr>
            <p:sp>
              <p:nvSpPr>
                <p:cNvPr id="63601" name="Rectangle 83"/>
                <p:cNvSpPr>
                  <a:spLocks noChangeArrowheads="1"/>
                </p:cNvSpPr>
                <p:nvPr/>
              </p:nvSpPr>
              <p:spPr bwMode="auto">
                <a:xfrm>
                  <a:off x="1402" y="461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-0.2348</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02" name="Rectangle 254"/>
                <p:cNvSpPr>
                  <a:spLocks noChangeArrowheads="1"/>
                </p:cNvSpPr>
                <p:nvPr/>
              </p:nvSpPr>
              <p:spPr bwMode="auto">
                <a:xfrm>
                  <a:off x="1359" y="4612"/>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7" name="Group 257"/>
              <p:cNvGrpSpPr/>
              <p:nvPr/>
            </p:nvGrpSpPr>
            <p:grpSpPr bwMode="auto">
              <a:xfrm>
                <a:off x="1755" y="4612"/>
                <a:ext cx="404" cy="346"/>
                <a:chOff x="1755" y="4612"/>
                <a:chExt cx="404" cy="346"/>
              </a:xfrm>
            </p:grpSpPr>
            <p:sp>
              <p:nvSpPr>
                <p:cNvPr id="63599" name="Rectangle 84"/>
                <p:cNvSpPr>
                  <a:spLocks noChangeArrowheads="1"/>
                </p:cNvSpPr>
                <p:nvPr/>
              </p:nvSpPr>
              <p:spPr bwMode="auto">
                <a:xfrm>
                  <a:off x="1798" y="4612"/>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0.4052</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600" name="Rectangle 256"/>
                <p:cNvSpPr>
                  <a:spLocks noChangeArrowheads="1"/>
                </p:cNvSpPr>
                <p:nvPr/>
              </p:nvSpPr>
              <p:spPr bwMode="auto">
                <a:xfrm>
                  <a:off x="1755" y="4612"/>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8" name="Group 259"/>
              <p:cNvGrpSpPr/>
              <p:nvPr/>
            </p:nvGrpSpPr>
            <p:grpSpPr bwMode="auto">
              <a:xfrm>
                <a:off x="2159" y="4612"/>
                <a:ext cx="397" cy="346"/>
                <a:chOff x="2159" y="4612"/>
                <a:chExt cx="397" cy="346"/>
              </a:xfrm>
            </p:grpSpPr>
            <p:sp>
              <p:nvSpPr>
                <p:cNvPr id="63597" name="Rectangle 85"/>
                <p:cNvSpPr>
                  <a:spLocks noChangeArrowheads="1"/>
                </p:cNvSpPr>
                <p:nvPr/>
              </p:nvSpPr>
              <p:spPr bwMode="auto">
                <a:xfrm>
                  <a:off x="2202" y="4612"/>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0.1964</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598" name="Rectangle 258"/>
                <p:cNvSpPr>
                  <a:spLocks noChangeArrowheads="1"/>
                </p:cNvSpPr>
                <p:nvPr/>
              </p:nvSpPr>
              <p:spPr bwMode="auto">
                <a:xfrm>
                  <a:off x="2159" y="4612"/>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9" name="Group 261"/>
              <p:cNvGrpSpPr/>
              <p:nvPr/>
            </p:nvGrpSpPr>
            <p:grpSpPr bwMode="auto">
              <a:xfrm>
                <a:off x="0" y="4958"/>
                <a:ext cx="497" cy="346"/>
                <a:chOff x="0" y="4958"/>
                <a:chExt cx="497" cy="346"/>
              </a:xfrm>
            </p:grpSpPr>
            <p:sp>
              <p:nvSpPr>
                <p:cNvPr id="63595" name="Rectangle 86"/>
                <p:cNvSpPr>
                  <a:spLocks noChangeArrowheads="1"/>
                </p:cNvSpPr>
                <p:nvPr/>
              </p:nvSpPr>
              <p:spPr bwMode="auto">
                <a:xfrm>
                  <a:off x="43" y="4958"/>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Y7</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596" name="Rectangle 260"/>
                <p:cNvSpPr>
                  <a:spLocks noChangeArrowheads="1"/>
                </p:cNvSpPr>
                <p:nvPr/>
              </p:nvSpPr>
              <p:spPr bwMode="auto">
                <a:xfrm>
                  <a:off x="0" y="4958"/>
                  <a:ext cx="4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80" name="Group 263"/>
              <p:cNvGrpSpPr/>
              <p:nvPr/>
            </p:nvGrpSpPr>
            <p:grpSpPr bwMode="auto">
              <a:xfrm>
                <a:off x="497" y="4958"/>
                <a:ext cx="466" cy="346"/>
                <a:chOff x="497" y="4958"/>
                <a:chExt cx="466" cy="346"/>
              </a:xfrm>
            </p:grpSpPr>
            <p:sp>
              <p:nvSpPr>
                <p:cNvPr id="63593" name="Rectangle 87"/>
                <p:cNvSpPr>
                  <a:spLocks noChangeArrowheads="1"/>
                </p:cNvSpPr>
                <p:nvPr/>
              </p:nvSpPr>
              <p:spPr bwMode="auto">
                <a:xfrm>
                  <a:off x="540" y="4958"/>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anose="02020603050405020304" pitchFamily="18" charset="0"/>
                    </a:rPr>
                    <a:t>0.5024</a:t>
                  </a:r>
                  <a:endParaRPr kumimoji="1" lang="en-US" altLang="zh-CN" b="1">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594" name="Rectangle 262"/>
                <p:cNvSpPr>
                  <a:spLocks noChangeArrowheads="1"/>
                </p:cNvSpPr>
                <p:nvPr/>
              </p:nvSpPr>
              <p:spPr bwMode="auto">
                <a:xfrm>
                  <a:off x="497" y="4958"/>
                  <a:ext cx="46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81" name="Group 265"/>
              <p:cNvGrpSpPr/>
              <p:nvPr/>
            </p:nvGrpSpPr>
            <p:grpSpPr bwMode="auto">
              <a:xfrm>
                <a:off x="963" y="4958"/>
                <a:ext cx="396" cy="346"/>
                <a:chOff x="963" y="4958"/>
                <a:chExt cx="396" cy="346"/>
              </a:xfrm>
            </p:grpSpPr>
            <p:sp>
              <p:nvSpPr>
                <p:cNvPr id="63591" name="Rectangle 88"/>
                <p:cNvSpPr>
                  <a:spLocks noChangeArrowheads="1"/>
                </p:cNvSpPr>
                <p:nvPr/>
              </p:nvSpPr>
              <p:spPr bwMode="auto">
                <a:xfrm>
                  <a:off x="1006" y="495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0.1628</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592" name="Rectangle 264"/>
                <p:cNvSpPr>
                  <a:spLocks noChangeArrowheads="1"/>
                </p:cNvSpPr>
                <p:nvPr/>
              </p:nvSpPr>
              <p:spPr bwMode="auto">
                <a:xfrm>
                  <a:off x="963" y="4958"/>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82" name="Group 267"/>
              <p:cNvGrpSpPr/>
              <p:nvPr/>
            </p:nvGrpSpPr>
            <p:grpSpPr bwMode="auto">
              <a:xfrm>
                <a:off x="1359" y="4958"/>
                <a:ext cx="396" cy="346"/>
                <a:chOff x="1359" y="4958"/>
                <a:chExt cx="396" cy="346"/>
              </a:xfrm>
            </p:grpSpPr>
            <p:sp>
              <p:nvSpPr>
                <p:cNvPr id="63589" name="Rectangle 89"/>
                <p:cNvSpPr>
                  <a:spLocks noChangeArrowheads="1"/>
                </p:cNvSpPr>
                <p:nvPr/>
              </p:nvSpPr>
              <p:spPr bwMode="auto">
                <a:xfrm>
                  <a:off x="1402" y="495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0.4933</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590" name="Rectangle 266"/>
                <p:cNvSpPr>
                  <a:spLocks noChangeArrowheads="1"/>
                </p:cNvSpPr>
                <p:nvPr/>
              </p:nvSpPr>
              <p:spPr bwMode="auto">
                <a:xfrm>
                  <a:off x="1359" y="4958"/>
                  <a:ext cx="396"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83" name="Group 269"/>
              <p:cNvGrpSpPr/>
              <p:nvPr/>
            </p:nvGrpSpPr>
            <p:grpSpPr bwMode="auto">
              <a:xfrm>
                <a:off x="1755" y="4958"/>
                <a:ext cx="404" cy="346"/>
                <a:chOff x="1755" y="4958"/>
                <a:chExt cx="404" cy="346"/>
              </a:xfrm>
            </p:grpSpPr>
            <p:sp>
              <p:nvSpPr>
                <p:cNvPr id="63587" name="Rectangle 90"/>
                <p:cNvSpPr>
                  <a:spLocks noChangeArrowheads="1"/>
                </p:cNvSpPr>
                <p:nvPr/>
              </p:nvSpPr>
              <p:spPr bwMode="auto">
                <a:xfrm>
                  <a:off x="1798" y="4958"/>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-0.1890</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588" name="Rectangle 268"/>
                <p:cNvSpPr>
                  <a:spLocks noChangeArrowheads="1"/>
                </p:cNvSpPr>
                <p:nvPr/>
              </p:nvSpPr>
              <p:spPr bwMode="auto">
                <a:xfrm>
                  <a:off x="1755" y="4958"/>
                  <a:ext cx="404"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84" name="Group 271"/>
              <p:cNvGrpSpPr/>
              <p:nvPr/>
            </p:nvGrpSpPr>
            <p:grpSpPr bwMode="auto">
              <a:xfrm>
                <a:off x="2159" y="4958"/>
                <a:ext cx="397" cy="346"/>
                <a:chOff x="2159" y="4958"/>
                <a:chExt cx="397" cy="346"/>
              </a:xfrm>
            </p:grpSpPr>
            <p:sp>
              <p:nvSpPr>
                <p:cNvPr id="63585" name="Rectangle 91"/>
                <p:cNvSpPr>
                  <a:spLocks noChangeArrowheads="1"/>
                </p:cNvSpPr>
                <p:nvPr/>
              </p:nvSpPr>
              <p:spPr bwMode="auto">
                <a:xfrm>
                  <a:off x="2202" y="4958"/>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anose="02020603050405020304" pitchFamily="18" charset="0"/>
                    </a:rPr>
                    <a:t>0.0678</a:t>
                  </a:r>
                  <a:endParaRPr kumimoji="1" lang="en-US" altLang="zh-CN">
                    <a:latin typeface="Times New Roman" panose="02020603050405020304" pitchFamily="18" charset="0"/>
                  </a:endParaRPr>
                </a:p>
                <a:p>
                  <a:pPr eaLnBrk="0" hangingPunct="0"/>
                  <a:endParaRPr kumimoji="1" lang="en-US" altLang="zh-CN">
                    <a:latin typeface="Times New Roman" panose="02020603050405020304" pitchFamily="18" charset="0"/>
                  </a:endParaRPr>
                </a:p>
              </p:txBody>
            </p:sp>
            <p:sp>
              <p:nvSpPr>
                <p:cNvPr id="63586" name="Rectangle 270"/>
                <p:cNvSpPr>
                  <a:spLocks noChangeArrowheads="1"/>
                </p:cNvSpPr>
                <p:nvPr/>
              </p:nvSpPr>
              <p:spPr bwMode="auto">
                <a:xfrm>
                  <a:off x="2159" y="4958"/>
                  <a:ext cx="397"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63494" name="Rectangle 273"/>
            <p:cNvSpPr>
              <a:spLocks noChangeArrowheads="1"/>
            </p:cNvSpPr>
            <p:nvPr/>
          </p:nvSpPr>
          <p:spPr bwMode="auto">
            <a:xfrm>
              <a:off x="-3" y="-3"/>
              <a:ext cx="2562" cy="5310"/>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3492" name="Rectangle 275"/>
          <p:cNvSpPr>
            <a:spLocks noChangeArrowheads="1"/>
          </p:cNvSpPr>
          <p:nvPr/>
        </p:nvSpPr>
        <p:spPr bwMode="auto">
          <a:xfrm>
            <a:off x="1447800" y="228600"/>
            <a:ext cx="640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kumimoji="1" lang="zh-CN" altLang="en-US" sz="2800">
                <a:latin typeface="Tahoma" panose="020B0604030504040204" pitchFamily="34" charset="0"/>
              </a:rPr>
              <a:t>原始变量与本组典型变量之间的相关系数</a:t>
            </a:r>
            <a:endParaRPr kumimoji="1" lang="zh-CN" altLang="en-US" sz="2800">
              <a:latin typeface="Tahoma" panose="020B060403050404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1E252D87-8F9C-4452-BA8B-4502430E6E3C}" type="slidenum">
              <a:rPr lang="en-US" altLang="zh-CN" sz="1400" smtClean="0"/>
            </a:fld>
            <a:endParaRPr lang="en-US" altLang="zh-CN" sz="1400"/>
          </a:p>
        </p:txBody>
      </p:sp>
      <p:grpSp>
        <p:nvGrpSpPr>
          <p:cNvPr id="64515" name="Group 274"/>
          <p:cNvGrpSpPr/>
          <p:nvPr/>
        </p:nvGrpSpPr>
        <p:grpSpPr bwMode="auto">
          <a:xfrm>
            <a:off x="838200" y="1524000"/>
            <a:ext cx="7924800" cy="4876800"/>
            <a:chOff x="-3" y="-3"/>
            <a:chExt cx="3318" cy="5310"/>
          </a:xfrm>
        </p:grpSpPr>
        <p:grpSp>
          <p:nvGrpSpPr>
            <p:cNvPr id="64517" name="Group 272"/>
            <p:cNvGrpSpPr/>
            <p:nvPr/>
          </p:nvGrpSpPr>
          <p:grpSpPr bwMode="auto">
            <a:xfrm>
              <a:off x="0" y="0"/>
              <a:ext cx="3312" cy="5304"/>
              <a:chOff x="0" y="0"/>
              <a:chExt cx="3312" cy="5304"/>
            </a:xfrm>
          </p:grpSpPr>
          <p:grpSp>
            <p:nvGrpSpPr>
              <p:cNvPr id="64519" name="Group 93"/>
              <p:cNvGrpSpPr/>
              <p:nvPr/>
            </p:nvGrpSpPr>
            <p:grpSpPr bwMode="auto">
              <a:xfrm>
                <a:off x="0" y="0"/>
                <a:ext cx="552" cy="384"/>
                <a:chOff x="0" y="0"/>
                <a:chExt cx="552" cy="384"/>
              </a:xfrm>
            </p:grpSpPr>
            <p:sp>
              <p:nvSpPr>
                <p:cNvPr id="64787" name="Rectangle 2"/>
                <p:cNvSpPr>
                  <a:spLocks noChangeArrowheads="1"/>
                </p:cNvSpPr>
                <p:nvPr/>
              </p:nvSpPr>
              <p:spPr bwMode="auto">
                <a:xfrm>
                  <a:off x="43"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 </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88" name="Rectangle 92"/>
                <p:cNvSpPr>
                  <a:spLocks noChangeArrowheads="1"/>
                </p:cNvSpPr>
                <p:nvPr/>
              </p:nvSpPr>
              <p:spPr bwMode="auto">
                <a:xfrm>
                  <a:off x="0"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0" name="Group 95"/>
              <p:cNvGrpSpPr/>
              <p:nvPr/>
            </p:nvGrpSpPr>
            <p:grpSpPr bwMode="auto">
              <a:xfrm>
                <a:off x="552" y="0"/>
                <a:ext cx="552" cy="384"/>
                <a:chOff x="552" y="0"/>
                <a:chExt cx="552" cy="384"/>
              </a:xfrm>
            </p:grpSpPr>
            <p:sp>
              <p:nvSpPr>
                <p:cNvPr id="64785" name="Rectangle 3"/>
                <p:cNvSpPr>
                  <a:spLocks noChangeArrowheads="1"/>
                </p:cNvSpPr>
                <p:nvPr/>
              </p:nvSpPr>
              <p:spPr bwMode="auto">
                <a:xfrm>
                  <a:off x="595"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V1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86" name="Rectangle 94"/>
                <p:cNvSpPr>
                  <a:spLocks noChangeArrowheads="1"/>
                </p:cNvSpPr>
                <p:nvPr/>
              </p:nvSpPr>
              <p:spPr bwMode="auto">
                <a:xfrm>
                  <a:off x="552"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1" name="Group 97"/>
              <p:cNvGrpSpPr/>
              <p:nvPr/>
            </p:nvGrpSpPr>
            <p:grpSpPr bwMode="auto">
              <a:xfrm>
                <a:off x="1104" y="0"/>
                <a:ext cx="552" cy="384"/>
                <a:chOff x="1104" y="0"/>
                <a:chExt cx="552" cy="384"/>
              </a:xfrm>
            </p:grpSpPr>
            <p:sp>
              <p:nvSpPr>
                <p:cNvPr id="64783" name="Rectangle 4"/>
                <p:cNvSpPr>
                  <a:spLocks noChangeArrowheads="1"/>
                </p:cNvSpPr>
                <p:nvPr/>
              </p:nvSpPr>
              <p:spPr bwMode="auto">
                <a:xfrm>
                  <a:off x="1147"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V2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84" name="Rectangle 96"/>
                <p:cNvSpPr>
                  <a:spLocks noChangeArrowheads="1"/>
                </p:cNvSpPr>
                <p:nvPr/>
              </p:nvSpPr>
              <p:spPr bwMode="auto">
                <a:xfrm>
                  <a:off x="1104"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2" name="Group 99"/>
              <p:cNvGrpSpPr/>
              <p:nvPr/>
            </p:nvGrpSpPr>
            <p:grpSpPr bwMode="auto">
              <a:xfrm>
                <a:off x="1656" y="0"/>
                <a:ext cx="552" cy="384"/>
                <a:chOff x="1656" y="0"/>
                <a:chExt cx="552" cy="384"/>
              </a:xfrm>
            </p:grpSpPr>
            <p:sp>
              <p:nvSpPr>
                <p:cNvPr id="64781" name="Rectangle 5"/>
                <p:cNvSpPr>
                  <a:spLocks noChangeArrowheads="1"/>
                </p:cNvSpPr>
                <p:nvPr/>
              </p:nvSpPr>
              <p:spPr bwMode="auto">
                <a:xfrm>
                  <a:off x="1699"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V3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82" name="Rectangle 98"/>
                <p:cNvSpPr>
                  <a:spLocks noChangeArrowheads="1"/>
                </p:cNvSpPr>
                <p:nvPr/>
              </p:nvSpPr>
              <p:spPr bwMode="auto">
                <a:xfrm>
                  <a:off x="1656"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3" name="Group 101"/>
              <p:cNvGrpSpPr/>
              <p:nvPr/>
            </p:nvGrpSpPr>
            <p:grpSpPr bwMode="auto">
              <a:xfrm>
                <a:off x="2208" y="0"/>
                <a:ext cx="552" cy="384"/>
                <a:chOff x="2208" y="0"/>
                <a:chExt cx="552" cy="384"/>
              </a:xfrm>
            </p:grpSpPr>
            <p:sp>
              <p:nvSpPr>
                <p:cNvPr id="64779" name="Rectangle 6"/>
                <p:cNvSpPr>
                  <a:spLocks noChangeArrowheads="1"/>
                </p:cNvSpPr>
                <p:nvPr/>
              </p:nvSpPr>
              <p:spPr bwMode="auto">
                <a:xfrm>
                  <a:off x="2251"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V4</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80" name="Rectangle 100"/>
                <p:cNvSpPr>
                  <a:spLocks noChangeArrowheads="1"/>
                </p:cNvSpPr>
                <p:nvPr/>
              </p:nvSpPr>
              <p:spPr bwMode="auto">
                <a:xfrm>
                  <a:off x="2208"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4" name="Group 103"/>
              <p:cNvGrpSpPr/>
              <p:nvPr/>
            </p:nvGrpSpPr>
            <p:grpSpPr bwMode="auto">
              <a:xfrm>
                <a:off x="2760" y="0"/>
                <a:ext cx="552" cy="384"/>
                <a:chOff x="2760" y="0"/>
                <a:chExt cx="552" cy="384"/>
              </a:xfrm>
            </p:grpSpPr>
            <p:sp>
              <p:nvSpPr>
                <p:cNvPr id="64777" name="Rectangle 7"/>
                <p:cNvSpPr>
                  <a:spLocks noChangeArrowheads="1"/>
                </p:cNvSpPr>
                <p:nvPr/>
              </p:nvSpPr>
              <p:spPr bwMode="auto">
                <a:xfrm>
                  <a:off x="2803"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V5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78" name="Rectangle 102"/>
                <p:cNvSpPr>
                  <a:spLocks noChangeArrowheads="1"/>
                </p:cNvSpPr>
                <p:nvPr/>
              </p:nvSpPr>
              <p:spPr bwMode="auto">
                <a:xfrm>
                  <a:off x="2760" y="0"/>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5" name="Group 105"/>
              <p:cNvGrpSpPr/>
              <p:nvPr/>
            </p:nvGrpSpPr>
            <p:grpSpPr bwMode="auto">
              <a:xfrm>
                <a:off x="0" y="384"/>
                <a:ext cx="552" cy="346"/>
                <a:chOff x="0" y="384"/>
                <a:chExt cx="552" cy="346"/>
              </a:xfrm>
            </p:grpSpPr>
            <p:sp>
              <p:nvSpPr>
                <p:cNvPr id="64775" name="Rectangle 8"/>
                <p:cNvSpPr>
                  <a:spLocks noChangeArrowheads="1"/>
                </p:cNvSpPr>
                <p:nvPr/>
              </p:nvSpPr>
              <p:spPr bwMode="auto">
                <a:xfrm>
                  <a:off x="43"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X1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76" name="Rectangle 104"/>
                <p:cNvSpPr>
                  <a:spLocks noChangeArrowheads="1"/>
                </p:cNvSpPr>
                <p:nvPr/>
              </p:nvSpPr>
              <p:spPr bwMode="auto">
                <a:xfrm>
                  <a:off x="0" y="38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6" name="Group 107"/>
              <p:cNvGrpSpPr/>
              <p:nvPr/>
            </p:nvGrpSpPr>
            <p:grpSpPr bwMode="auto">
              <a:xfrm>
                <a:off x="552" y="384"/>
                <a:ext cx="552" cy="346"/>
                <a:chOff x="552" y="384"/>
                <a:chExt cx="552" cy="346"/>
              </a:xfrm>
            </p:grpSpPr>
            <p:sp>
              <p:nvSpPr>
                <p:cNvPr id="64773" name="Rectangle 9"/>
                <p:cNvSpPr>
                  <a:spLocks noChangeArrowheads="1"/>
                </p:cNvSpPr>
                <p:nvPr/>
              </p:nvSpPr>
              <p:spPr bwMode="auto">
                <a:xfrm>
                  <a:off x="595"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0.4592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74" name="Rectangle 106"/>
                <p:cNvSpPr>
                  <a:spLocks noChangeArrowheads="1"/>
                </p:cNvSpPr>
                <p:nvPr/>
              </p:nvSpPr>
              <p:spPr bwMode="auto">
                <a:xfrm>
                  <a:off x="552" y="38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7" name="Group 109"/>
              <p:cNvGrpSpPr/>
              <p:nvPr/>
            </p:nvGrpSpPr>
            <p:grpSpPr bwMode="auto">
              <a:xfrm>
                <a:off x="1104" y="384"/>
                <a:ext cx="552" cy="346"/>
                <a:chOff x="1104" y="384"/>
                <a:chExt cx="552" cy="346"/>
              </a:xfrm>
            </p:grpSpPr>
            <p:sp>
              <p:nvSpPr>
                <p:cNvPr id="64771" name="Rectangle 10"/>
                <p:cNvSpPr>
                  <a:spLocks noChangeArrowheads="1"/>
                </p:cNvSpPr>
                <p:nvPr/>
              </p:nvSpPr>
              <p:spPr bwMode="auto">
                <a:xfrm>
                  <a:off x="1147"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0.0258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72" name="Rectangle 108"/>
                <p:cNvSpPr>
                  <a:spLocks noChangeArrowheads="1"/>
                </p:cNvSpPr>
                <p:nvPr/>
              </p:nvSpPr>
              <p:spPr bwMode="auto">
                <a:xfrm>
                  <a:off x="1104" y="38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8" name="Group 111"/>
              <p:cNvGrpSpPr/>
              <p:nvPr/>
            </p:nvGrpSpPr>
            <p:grpSpPr bwMode="auto">
              <a:xfrm>
                <a:off x="1656" y="384"/>
                <a:ext cx="552" cy="346"/>
                <a:chOff x="1656" y="384"/>
                <a:chExt cx="552" cy="346"/>
              </a:xfrm>
            </p:grpSpPr>
            <p:sp>
              <p:nvSpPr>
                <p:cNvPr id="64769" name="Rectangle 11"/>
                <p:cNvSpPr>
                  <a:spLocks noChangeArrowheads="1"/>
                </p:cNvSpPr>
                <p:nvPr/>
              </p:nvSpPr>
              <p:spPr bwMode="auto">
                <a:xfrm>
                  <a:off x="1699"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-0.0578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70" name="Rectangle 110"/>
                <p:cNvSpPr>
                  <a:spLocks noChangeArrowheads="1"/>
                </p:cNvSpPr>
                <p:nvPr/>
              </p:nvSpPr>
              <p:spPr bwMode="auto">
                <a:xfrm>
                  <a:off x="1656" y="38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9" name="Group 113"/>
              <p:cNvGrpSpPr/>
              <p:nvPr/>
            </p:nvGrpSpPr>
            <p:grpSpPr bwMode="auto">
              <a:xfrm>
                <a:off x="2208" y="384"/>
                <a:ext cx="552" cy="346"/>
                <a:chOff x="2208" y="384"/>
                <a:chExt cx="552" cy="346"/>
              </a:xfrm>
            </p:grpSpPr>
            <p:sp>
              <p:nvSpPr>
                <p:cNvPr id="64767" name="Rectangle 12"/>
                <p:cNvSpPr>
                  <a:spLocks noChangeArrowheads="1"/>
                </p:cNvSpPr>
                <p:nvPr/>
              </p:nvSpPr>
              <p:spPr bwMode="auto">
                <a:xfrm>
                  <a:off x="2251"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-0.0178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68" name="Rectangle 112"/>
                <p:cNvSpPr>
                  <a:spLocks noChangeArrowheads="1"/>
                </p:cNvSpPr>
                <p:nvPr/>
              </p:nvSpPr>
              <p:spPr bwMode="auto">
                <a:xfrm>
                  <a:off x="2208" y="38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0" name="Group 115"/>
              <p:cNvGrpSpPr/>
              <p:nvPr/>
            </p:nvGrpSpPr>
            <p:grpSpPr bwMode="auto">
              <a:xfrm>
                <a:off x="2760" y="384"/>
                <a:ext cx="552" cy="346"/>
                <a:chOff x="2760" y="384"/>
                <a:chExt cx="552" cy="346"/>
              </a:xfrm>
            </p:grpSpPr>
            <p:sp>
              <p:nvSpPr>
                <p:cNvPr id="64765" name="Rectangle 13"/>
                <p:cNvSpPr>
                  <a:spLocks noChangeArrowheads="1"/>
                </p:cNvSpPr>
                <p:nvPr/>
              </p:nvSpPr>
              <p:spPr bwMode="auto">
                <a:xfrm>
                  <a:off x="2803"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0.0035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66" name="Rectangle 114"/>
                <p:cNvSpPr>
                  <a:spLocks noChangeArrowheads="1"/>
                </p:cNvSpPr>
                <p:nvPr/>
              </p:nvSpPr>
              <p:spPr bwMode="auto">
                <a:xfrm>
                  <a:off x="2760" y="38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1" name="Group 117"/>
              <p:cNvGrpSpPr/>
              <p:nvPr/>
            </p:nvGrpSpPr>
            <p:grpSpPr bwMode="auto">
              <a:xfrm>
                <a:off x="0" y="730"/>
                <a:ext cx="552" cy="346"/>
                <a:chOff x="0" y="730"/>
                <a:chExt cx="552" cy="346"/>
              </a:xfrm>
            </p:grpSpPr>
            <p:sp>
              <p:nvSpPr>
                <p:cNvPr id="64763" name="Rectangle 14"/>
                <p:cNvSpPr>
                  <a:spLocks noChangeArrowheads="1"/>
                </p:cNvSpPr>
                <p:nvPr/>
              </p:nvSpPr>
              <p:spPr bwMode="auto">
                <a:xfrm>
                  <a:off x="43"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X2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64" name="Rectangle 116"/>
                <p:cNvSpPr>
                  <a:spLocks noChangeArrowheads="1"/>
                </p:cNvSpPr>
                <p:nvPr/>
              </p:nvSpPr>
              <p:spPr bwMode="auto">
                <a:xfrm>
                  <a:off x="0" y="73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2" name="Group 119"/>
              <p:cNvGrpSpPr/>
              <p:nvPr/>
            </p:nvGrpSpPr>
            <p:grpSpPr bwMode="auto">
              <a:xfrm>
                <a:off x="552" y="730"/>
                <a:ext cx="552" cy="346"/>
                <a:chOff x="552" y="730"/>
                <a:chExt cx="552" cy="346"/>
              </a:xfrm>
            </p:grpSpPr>
            <p:sp>
              <p:nvSpPr>
                <p:cNvPr id="64761" name="Rectangle 15"/>
                <p:cNvSpPr>
                  <a:spLocks noChangeArrowheads="1"/>
                </p:cNvSpPr>
                <p:nvPr/>
              </p:nvSpPr>
              <p:spPr bwMode="auto">
                <a:xfrm>
                  <a:off x="595"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0.4044</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62" name="Rectangle 118"/>
                <p:cNvSpPr>
                  <a:spLocks noChangeArrowheads="1"/>
                </p:cNvSpPr>
                <p:nvPr/>
              </p:nvSpPr>
              <p:spPr bwMode="auto">
                <a:xfrm>
                  <a:off x="552" y="73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3" name="Group 121"/>
              <p:cNvGrpSpPr/>
              <p:nvPr/>
            </p:nvGrpSpPr>
            <p:grpSpPr bwMode="auto">
              <a:xfrm>
                <a:off x="1104" y="730"/>
                <a:ext cx="552" cy="346"/>
                <a:chOff x="1104" y="730"/>
                <a:chExt cx="552" cy="346"/>
              </a:xfrm>
            </p:grpSpPr>
            <p:sp>
              <p:nvSpPr>
                <p:cNvPr id="64759" name="Rectangle 16"/>
                <p:cNvSpPr>
                  <a:spLocks noChangeArrowheads="1"/>
                </p:cNvSpPr>
                <p:nvPr/>
              </p:nvSpPr>
              <p:spPr bwMode="auto">
                <a:xfrm>
                  <a:off x="1147"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-0.1032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60" name="Rectangle 120"/>
                <p:cNvSpPr>
                  <a:spLocks noChangeArrowheads="1"/>
                </p:cNvSpPr>
                <p:nvPr/>
              </p:nvSpPr>
              <p:spPr bwMode="auto">
                <a:xfrm>
                  <a:off x="1104" y="73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4" name="Group 123"/>
              <p:cNvGrpSpPr/>
              <p:nvPr/>
            </p:nvGrpSpPr>
            <p:grpSpPr bwMode="auto">
              <a:xfrm>
                <a:off x="1656" y="730"/>
                <a:ext cx="552" cy="346"/>
                <a:chOff x="1656" y="730"/>
                <a:chExt cx="552" cy="346"/>
              </a:xfrm>
            </p:grpSpPr>
            <p:sp>
              <p:nvSpPr>
                <p:cNvPr id="64757" name="Rectangle 17"/>
                <p:cNvSpPr>
                  <a:spLocks noChangeArrowheads="1"/>
                </p:cNvSpPr>
                <p:nvPr/>
              </p:nvSpPr>
              <p:spPr bwMode="auto">
                <a:xfrm>
                  <a:off x="1699"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0.0239</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58" name="Rectangle 122"/>
                <p:cNvSpPr>
                  <a:spLocks noChangeArrowheads="1"/>
                </p:cNvSpPr>
                <p:nvPr/>
              </p:nvSpPr>
              <p:spPr bwMode="auto">
                <a:xfrm>
                  <a:off x="1656" y="73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5" name="Group 125"/>
              <p:cNvGrpSpPr/>
              <p:nvPr/>
            </p:nvGrpSpPr>
            <p:grpSpPr bwMode="auto">
              <a:xfrm>
                <a:off x="2208" y="730"/>
                <a:ext cx="552" cy="346"/>
                <a:chOff x="2208" y="730"/>
                <a:chExt cx="552" cy="346"/>
              </a:xfrm>
            </p:grpSpPr>
            <p:sp>
              <p:nvSpPr>
                <p:cNvPr id="64755" name="Rectangle 18"/>
                <p:cNvSpPr>
                  <a:spLocks noChangeArrowheads="1"/>
                </p:cNvSpPr>
                <p:nvPr/>
              </p:nvSpPr>
              <p:spPr bwMode="auto">
                <a:xfrm>
                  <a:off x="2251"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0.0002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56" name="Rectangle 124"/>
                <p:cNvSpPr>
                  <a:spLocks noChangeArrowheads="1"/>
                </p:cNvSpPr>
                <p:nvPr/>
              </p:nvSpPr>
              <p:spPr bwMode="auto">
                <a:xfrm>
                  <a:off x="2208" y="73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6" name="Group 127"/>
              <p:cNvGrpSpPr/>
              <p:nvPr/>
            </p:nvGrpSpPr>
            <p:grpSpPr bwMode="auto">
              <a:xfrm>
                <a:off x="2760" y="730"/>
                <a:ext cx="552" cy="346"/>
                <a:chOff x="2760" y="730"/>
                <a:chExt cx="552" cy="346"/>
              </a:xfrm>
            </p:grpSpPr>
            <p:sp>
              <p:nvSpPr>
                <p:cNvPr id="64753" name="Rectangle 19"/>
                <p:cNvSpPr>
                  <a:spLocks noChangeArrowheads="1"/>
                </p:cNvSpPr>
                <p:nvPr/>
              </p:nvSpPr>
              <p:spPr bwMode="auto">
                <a:xfrm>
                  <a:off x="2803"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0.0278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54" name="Rectangle 126"/>
                <p:cNvSpPr>
                  <a:spLocks noChangeArrowheads="1"/>
                </p:cNvSpPr>
                <p:nvPr/>
              </p:nvSpPr>
              <p:spPr bwMode="auto">
                <a:xfrm>
                  <a:off x="2760" y="73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7" name="Group 129"/>
              <p:cNvGrpSpPr/>
              <p:nvPr/>
            </p:nvGrpSpPr>
            <p:grpSpPr bwMode="auto">
              <a:xfrm>
                <a:off x="0" y="1076"/>
                <a:ext cx="552" cy="346"/>
                <a:chOff x="0" y="1076"/>
                <a:chExt cx="552" cy="346"/>
              </a:xfrm>
            </p:grpSpPr>
            <p:sp>
              <p:nvSpPr>
                <p:cNvPr id="64751" name="Rectangle 20"/>
                <p:cNvSpPr>
                  <a:spLocks noChangeArrowheads="1"/>
                </p:cNvSpPr>
                <p:nvPr/>
              </p:nvSpPr>
              <p:spPr bwMode="auto">
                <a:xfrm>
                  <a:off x="43"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X3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52" name="Rectangle 128"/>
                <p:cNvSpPr>
                  <a:spLocks noChangeArrowheads="1"/>
                </p:cNvSpPr>
                <p:nvPr/>
              </p:nvSpPr>
              <p:spPr bwMode="auto">
                <a:xfrm>
                  <a:off x="0" y="107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8" name="Group 131"/>
              <p:cNvGrpSpPr/>
              <p:nvPr/>
            </p:nvGrpSpPr>
            <p:grpSpPr bwMode="auto">
              <a:xfrm>
                <a:off x="552" y="1076"/>
                <a:ext cx="552" cy="346"/>
                <a:chOff x="552" y="1076"/>
                <a:chExt cx="552" cy="346"/>
              </a:xfrm>
            </p:grpSpPr>
            <p:sp>
              <p:nvSpPr>
                <p:cNvPr id="64749" name="Rectangle 21"/>
                <p:cNvSpPr>
                  <a:spLocks noChangeArrowheads="1"/>
                </p:cNvSpPr>
                <p:nvPr/>
              </p:nvSpPr>
              <p:spPr bwMode="auto">
                <a:xfrm>
                  <a:off x="595"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0.4171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50" name="Rectangle 130"/>
                <p:cNvSpPr>
                  <a:spLocks noChangeArrowheads="1"/>
                </p:cNvSpPr>
                <p:nvPr/>
              </p:nvSpPr>
              <p:spPr bwMode="auto">
                <a:xfrm>
                  <a:off x="552" y="107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9" name="Group 133"/>
              <p:cNvGrpSpPr/>
              <p:nvPr/>
            </p:nvGrpSpPr>
            <p:grpSpPr bwMode="auto">
              <a:xfrm>
                <a:off x="1104" y="1076"/>
                <a:ext cx="552" cy="346"/>
                <a:chOff x="1104" y="1076"/>
                <a:chExt cx="552" cy="346"/>
              </a:xfrm>
            </p:grpSpPr>
            <p:sp>
              <p:nvSpPr>
                <p:cNvPr id="64747" name="Rectangle 22"/>
                <p:cNvSpPr>
                  <a:spLocks noChangeArrowheads="1"/>
                </p:cNvSpPr>
                <p:nvPr/>
              </p:nvSpPr>
              <p:spPr bwMode="auto">
                <a:xfrm>
                  <a:off x="1147"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-0.1102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48" name="Rectangle 132"/>
                <p:cNvSpPr>
                  <a:spLocks noChangeArrowheads="1"/>
                </p:cNvSpPr>
                <p:nvPr/>
              </p:nvSpPr>
              <p:spPr bwMode="auto">
                <a:xfrm>
                  <a:off x="1104" y="107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0" name="Group 135"/>
              <p:cNvGrpSpPr/>
              <p:nvPr/>
            </p:nvGrpSpPr>
            <p:grpSpPr bwMode="auto">
              <a:xfrm>
                <a:off x="1656" y="1076"/>
                <a:ext cx="552" cy="346"/>
                <a:chOff x="1656" y="1076"/>
                <a:chExt cx="552" cy="346"/>
              </a:xfrm>
            </p:grpSpPr>
            <p:sp>
              <p:nvSpPr>
                <p:cNvPr id="64745" name="Rectangle 23"/>
                <p:cNvSpPr>
                  <a:spLocks noChangeArrowheads="1"/>
                </p:cNvSpPr>
                <p:nvPr/>
              </p:nvSpPr>
              <p:spPr bwMode="auto">
                <a:xfrm>
                  <a:off x="1699"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-0.0126</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46" name="Rectangle 134"/>
                <p:cNvSpPr>
                  <a:spLocks noChangeArrowheads="1"/>
                </p:cNvSpPr>
                <p:nvPr/>
              </p:nvSpPr>
              <p:spPr bwMode="auto">
                <a:xfrm>
                  <a:off x="1656" y="107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1" name="Group 137"/>
              <p:cNvGrpSpPr/>
              <p:nvPr/>
            </p:nvGrpSpPr>
            <p:grpSpPr bwMode="auto">
              <a:xfrm>
                <a:off x="2208" y="1076"/>
                <a:ext cx="552" cy="346"/>
                <a:chOff x="2208" y="1076"/>
                <a:chExt cx="552" cy="346"/>
              </a:xfrm>
            </p:grpSpPr>
            <p:sp>
              <p:nvSpPr>
                <p:cNvPr id="64743" name="Rectangle 24"/>
                <p:cNvSpPr>
                  <a:spLocks noChangeArrowheads="1"/>
                </p:cNvSpPr>
                <p:nvPr/>
              </p:nvSpPr>
              <p:spPr bwMode="auto">
                <a:xfrm>
                  <a:off x="2251"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0.0218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44" name="Rectangle 136"/>
                <p:cNvSpPr>
                  <a:spLocks noChangeArrowheads="1"/>
                </p:cNvSpPr>
                <p:nvPr/>
              </p:nvSpPr>
              <p:spPr bwMode="auto">
                <a:xfrm>
                  <a:off x="2208" y="107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2" name="Group 139"/>
              <p:cNvGrpSpPr/>
              <p:nvPr/>
            </p:nvGrpSpPr>
            <p:grpSpPr bwMode="auto">
              <a:xfrm>
                <a:off x="2760" y="1076"/>
                <a:ext cx="552" cy="346"/>
                <a:chOff x="2760" y="1076"/>
                <a:chExt cx="552" cy="346"/>
              </a:xfrm>
            </p:grpSpPr>
            <p:sp>
              <p:nvSpPr>
                <p:cNvPr id="64741" name="Rectangle 25"/>
                <p:cNvSpPr>
                  <a:spLocks noChangeArrowheads="1"/>
                </p:cNvSpPr>
                <p:nvPr/>
              </p:nvSpPr>
              <p:spPr bwMode="auto">
                <a:xfrm>
                  <a:off x="2803"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-0.0192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42" name="Rectangle 138"/>
                <p:cNvSpPr>
                  <a:spLocks noChangeArrowheads="1"/>
                </p:cNvSpPr>
                <p:nvPr/>
              </p:nvSpPr>
              <p:spPr bwMode="auto">
                <a:xfrm>
                  <a:off x="2760" y="107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3" name="Group 141"/>
              <p:cNvGrpSpPr/>
              <p:nvPr/>
            </p:nvGrpSpPr>
            <p:grpSpPr bwMode="auto">
              <a:xfrm>
                <a:off x="0" y="1422"/>
                <a:ext cx="552" cy="346"/>
                <a:chOff x="0" y="1422"/>
                <a:chExt cx="552" cy="346"/>
              </a:xfrm>
            </p:grpSpPr>
            <p:sp>
              <p:nvSpPr>
                <p:cNvPr id="64739" name="Rectangle 26"/>
                <p:cNvSpPr>
                  <a:spLocks noChangeArrowheads="1"/>
                </p:cNvSpPr>
                <p:nvPr/>
              </p:nvSpPr>
              <p:spPr bwMode="auto">
                <a:xfrm>
                  <a:off x="43"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X4</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40" name="Rectangle 140"/>
                <p:cNvSpPr>
                  <a:spLocks noChangeArrowheads="1"/>
                </p:cNvSpPr>
                <p:nvPr/>
              </p:nvSpPr>
              <p:spPr bwMode="auto">
                <a:xfrm>
                  <a:off x="0" y="142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4" name="Group 143"/>
              <p:cNvGrpSpPr/>
              <p:nvPr/>
            </p:nvGrpSpPr>
            <p:grpSpPr bwMode="auto">
              <a:xfrm>
                <a:off x="552" y="1422"/>
                <a:ext cx="552" cy="346"/>
                <a:chOff x="552" y="1422"/>
                <a:chExt cx="552" cy="346"/>
              </a:xfrm>
            </p:grpSpPr>
            <p:sp>
              <p:nvSpPr>
                <p:cNvPr id="64737" name="Rectangle 27"/>
                <p:cNvSpPr>
                  <a:spLocks noChangeArrowheads="1"/>
                </p:cNvSpPr>
                <p:nvPr/>
              </p:nvSpPr>
              <p:spPr bwMode="auto">
                <a:xfrm>
                  <a:off x="595"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0.3411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38" name="Rectangle 142"/>
                <p:cNvSpPr>
                  <a:spLocks noChangeArrowheads="1"/>
                </p:cNvSpPr>
                <p:nvPr/>
              </p:nvSpPr>
              <p:spPr bwMode="auto">
                <a:xfrm>
                  <a:off x="552" y="142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5" name="Group 145"/>
              <p:cNvGrpSpPr/>
              <p:nvPr/>
            </p:nvGrpSpPr>
            <p:grpSpPr bwMode="auto">
              <a:xfrm>
                <a:off x="1104" y="1422"/>
                <a:ext cx="552" cy="346"/>
                <a:chOff x="1104" y="1422"/>
                <a:chExt cx="552" cy="346"/>
              </a:xfrm>
            </p:grpSpPr>
            <p:sp>
              <p:nvSpPr>
                <p:cNvPr id="64735" name="Rectangle 28"/>
                <p:cNvSpPr>
                  <a:spLocks noChangeArrowheads="1"/>
                </p:cNvSpPr>
                <p:nvPr/>
              </p:nvSpPr>
              <p:spPr bwMode="auto">
                <a:xfrm>
                  <a:off x="1147"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0.0526</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36" name="Rectangle 144"/>
                <p:cNvSpPr>
                  <a:spLocks noChangeArrowheads="1"/>
                </p:cNvSpPr>
                <p:nvPr/>
              </p:nvSpPr>
              <p:spPr bwMode="auto">
                <a:xfrm>
                  <a:off x="1104" y="142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6" name="Group 147"/>
              <p:cNvGrpSpPr/>
              <p:nvPr/>
            </p:nvGrpSpPr>
            <p:grpSpPr bwMode="auto">
              <a:xfrm>
                <a:off x="1656" y="1422"/>
                <a:ext cx="552" cy="346"/>
                <a:chOff x="1656" y="1422"/>
                <a:chExt cx="552" cy="346"/>
              </a:xfrm>
            </p:grpSpPr>
            <p:sp>
              <p:nvSpPr>
                <p:cNvPr id="64733" name="Rectangle 29"/>
                <p:cNvSpPr>
                  <a:spLocks noChangeArrowheads="1"/>
                </p:cNvSpPr>
                <p:nvPr/>
              </p:nvSpPr>
              <p:spPr bwMode="auto">
                <a:xfrm>
                  <a:off x="1699"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-0.0245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34" name="Rectangle 146"/>
                <p:cNvSpPr>
                  <a:spLocks noChangeArrowheads="1"/>
                </p:cNvSpPr>
                <p:nvPr/>
              </p:nvSpPr>
              <p:spPr bwMode="auto">
                <a:xfrm>
                  <a:off x="1656" y="142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7" name="Group 149"/>
              <p:cNvGrpSpPr/>
              <p:nvPr/>
            </p:nvGrpSpPr>
            <p:grpSpPr bwMode="auto">
              <a:xfrm>
                <a:off x="2208" y="1422"/>
                <a:ext cx="552" cy="346"/>
                <a:chOff x="2208" y="1422"/>
                <a:chExt cx="552" cy="346"/>
              </a:xfrm>
            </p:grpSpPr>
            <p:sp>
              <p:nvSpPr>
                <p:cNvPr id="64731" name="Rectangle 30"/>
                <p:cNvSpPr>
                  <a:spLocks noChangeArrowheads="1"/>
                </p:cNvSpPr>
                <p:nvPr/>
              </p:nvSpPr>
              <p:spPr bwMode="auto">
                <a:xfrm>
                  <a:off x="2251"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0.0478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32" name="Rectangle 148"/>
                <p:cNvSpPr>
                  <a:spLocks noChangeArrowheads="1"/>
                </p:cNvSpPr>
                <p:nvPr/>
              </p:nvSpPr>
              <p:spPr bwMode="auto">
                <a:xfrm>
                  <a:off x="2208" y="142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8" name="Group 151"/>
              <p:cNvGrpSpPr/>
              <p:nvPr/>
            </p:nvGrpSpPr>
            <p:grpSpPr bwMode="auto">
              <a:xfrm>
                <a:off x="2760" y="1422"/>
                <a:ext cx="552" cy="346"/>
                <a:chOff x="2760" y="1422"/>
                <a:chExt cx="552" cy="346"/>
              </a:xfrm>
            </p:grpSpPr>
            <p:sp>
              <p:nvSpPr>
                <p:cNvPr id="64729" name="Rectangle 31"/>
                <p:cNvSpPr>
                  <a:spLocks noChangeArrowheads="1"/>
                </p:cNvSpPr>
                <p:nvPr/>
              </p:nvSpPr>
              <p:spPr bwMode="auto">
                <a:xfrm>
                  <a:off x="2803"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0.0173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30" name="Rectangle 150"/>
                <p:cNvSpPr>
                  <a:spLocks noChangeArrowheads="1"/>
                </p:cNvSpPr>
                <p:nvPr/>
              </p:nvSpPr>
              <p:spPr bwMode="auto">
                <a:xfrm>
                  <a:off x="2760" y="142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9" name="Group 153"/>
              <p:cNvGrpSpPr/>
              <p:nvPr/>
            </p:nvGrpSpPr>
            <p:grpSpPr bwMode="auto">
              <a:xfrm>
                <a:off x="0" y="1768"/>
                <a:ext cx="552" cy="346"/>
                <a:chOff x="0" y="1768"/>
                <a:chExt cx="552" cy="346"/>
              </a:xfrm>
            </p:grpSpPr>
            <p:sp>
              <p:nvSpPr>
                <p:cNvPr id="64727" name="Rectangle 32"/>
                <p:cNvSpPr>
                  <a:spLocks noChangeArrowheads="1"/>
                </p:cNvSpPr>
                <p:nvPr/>
              </p:nvSpPr>
              <p:spPr bwMode="auto">
                <a:xfrm>
                  <a:off x="43"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X5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28" name="Rectangle 152"/>
                <p:cNvSpPr>
                  <a:spLocks noChangeArrowheads="1"/>
                </p:cNvSpPr>
                <p:nvPr/>
              </p:nvSpPr>
              <p:spPr bwMode="auto">
                <a:xfrm>
                  <a:off x="0" y="176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0" name="Group 155"/>
              <p:cNvGrpSpPr/>
              <p:nvPr/>
            </p:nvGrpSpPr>
            <p:grpSpPr bwMode="auto">
              <a:xfrm>
                <a:off x="552" y="1768"/>
                <a:ext cx="552" cy="346"/>
                <a:chOff x="552" y="1768"/>
                <a:chExt cx="552" cy="346"/>
              </a:xfrm>
            </p:grpSpPr>
            <p:sp>
              <p:nvSpPr>
                <p:cNvPr id="64725" name="Rectangle 33"/>
                <p:cNvSpPr>
                  <a:spLocks noChangeArrowheads="1"/>
                </p:cNvSpPr>
                <p:nvPr/>
              </p:nvSpPr>
              <p:spPr bwMode="auto">
                <a:xfrm>
                  <a:off x="595"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0.4765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26" name="Rectangle 154"/>
                <p:cNvSpPr>
                  <a:spLocks noChangeArrowheads="1"/>
                </p:cNvSpPr>
                <p:nvPr/>
              </p:nvSpPr>
              <p:spPr bwMode="auto">
                <a:xfrm>
                  <a:off x="552" y="176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1" name="Group 157"/>
              <p:cNvGrpSpPr/>
              <p:nvPr/>
            </p:nvGrpSpPr>
            <p:grpSpPr bwMode="auto">
              <a:xfrm>
                <a:off x="1104" y="1768"/>
                <a:ext cx="552" cy="346"/>
                <a:chOff x="1104" y="1768"/>
                <a:chExt cx="552" cy="346"/>
              </a:xfrm>
            </p:grpSpPr>
            <p:sp>
              <p:nvSpPr>
                <p:cNvPr id="64723" name="Rectangle 34"/>
                <p:cNvSpPr>
                  <a:spLocks noChangeArrowheads="1"/>
                </p:cNvSpPr>
                <p:nvPr/>
              </p:nvSpPr>
              <p:spPr bwMode="auto">
                <a:xfrm>
                  <a:off x="1147"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0.0629</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24" name="Rectangle 156"/>
                <p:cNvSpPr>
                  <a:spLocks noChangeArrowheads="1"/>
                </p:cNvSpPr>
                <p:nvPr/>
              </p:nvSpPr>
              <p:spPr bwMode="auto">
                <a:xfrm>
                  <a:off x="1104" y="176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2" name="Group 159"/>
              <p:cNvGrpSpPr/>
              <p:nvPr/>
            </p:nvGrpSpPr>
            <p:grpSpPr bwMode="auto">
              <a:xfrm>
                <a:off x="1656" y="1768"/>
                <a:ext cx="552" cy="346"/>
                <a:chOff x="1656" y="1768"/>
                <a:chExt cx="552" cy="346"/>
              </a:xfrm>
            </p:grpSpPr>
            <p:sp>
              <p:nvSpPr>
                <p:cNvPr id="64721" name="Rectangle 35"/>
                <p:cNvSpPr>
                  <a:spLocks noChangeArrowheads="1"/>
                </p:cNvSpPr>
                <p:nvPr/>
              </p:nvSpPr>
              <p:spPr bwMode="auto">
                <a:xfrm>
                  <a:off x="1699"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0.0463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22" name="Rectangle 158"/>
                <p:cNvSpPr>
                  <a:spLocks noChangeArrowheads="1"/>
                </p:cNvSpPr>
                <p:nvPr/>
              </p:nvSpPr>
              <p:spPr bwMode="auto">
                <a:xfrm>
                  <a:off x="1656" y="176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3" name="Group 161"/>
              <p:cNvGrpSpPr/>
              <p:nvPr/>
            </p:nvGrpSpPr>
            <p:grpSpPr bwMode="auto">
              <a:xfrm>
                <a:off x="2208" y="1768"/>
                <a:ext cx="552" cy="346"/>
                <a:chOff x="2208" y="1768"/>
                <a:chExt cx="552" cy="346"/>
              </a:xfrm>
            </p:grpSpPr>
            <p:sp>
              <p:nvSpPr>
                <p:cNvPr id="64719" name="Rectangle 36"/>
                <p:cNvSpPr>
                  <a:spLocks noChangeArrowheads="1"/>
                </p:cNvSpPr>
                <p:nvPr/>
              </p:nvSpPr>
              <p:spPr bwMode="auto">
                <a:xfrm>
                  <a:off x="2251"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0.0107</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20" name="Rectangle 160"/>
                <p:cNvSpPr>
                  <a:spLocks noChangeArrowheads="1"/>
                </p:cNvSpPr>
                <p:nvPr/>
              </p:nvSpPr>
              <p:spPr bwMode="auto">
                <a:xfrm>
                  <a:off x="2208" y="176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4" name="Group 163"/>
              <p:cNvGrpSpPr/>
              <p:nvPr/>
            </p:nvGrpSpPr>
            <p:grpSpPr bwMode="auto">
              <a:xfrm>
                <a:off x="2760" y="1768"/>
                <a:ext cx="552" cy="346"/>
                <a:chOff x="2760" y="1768"/>
                <a:chExt cx="552" cy="346"/>
              </a:xfrm>
            </p:grpSpPr>
            <p:sp>
              <p:nvSpPr>
                <p:cNvPr id="64717" name="Rectangle 37"/>
                <p:cNvSpPr>
                  <a:spLocks noChangeArrowheads="1"/>
                </p:cNvSpPr>
                <p:nvPr/>
              </p:nvSpPr>
              <p:spPr bwMode="auto">
                <a:xfrm>
                  <a:off x="2803"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-0.0071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18" name="Rectangle 162"/>
                <p:cNvSpPr>
                  <a:spLocks noChangeArrowheads="1"/>
                </p:cNvSpPr>
                <p:nvPr/>
              </p:nvSpPr>
              <p:spPr bwMode="auto">
                <a:xfrm>
                  <a:off x="2760" y="176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5" name="Group 165"/>
              <p:cNvGrpSpPr/>
              <p:nvPr/>
            </p:nvGrpSpPr>
            <p:grpSpPr bwMode="auto">
              <a:xfrm>
                <a:off x="0" y="2114"/>
                <a:ext cx="552" cy="384"/>
                <a:chOff x="0" y="2114"/>
                <a:chExt cx="552" cy="384"/>
              </a:xfrm>
            </p:grpSpPr>
            <p:sp>
              <p:nvSpPr>
                <p:cNvPr id="64715" name="Rectangle 38"/>
                <p:cNvSpPr>
                  <a:spLocks noChangeArrowheads="1"/>
                </p:cNvSpPr>
                <p:nvPr/>
              </p:nvSpPr>
              <p:spPr bwMode="auto">
                <a:xfrm>
                  <a:off x="43"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 </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16" name="Rectangle 164"/>
                <p:cNvSpPr>
                  <a:spLocks noChangeArrowheads="1"/>
                </p:cNvSpPr>
                <p:nvPr/>
              </p:nvSpPr>
              <p:spPr bwMode="auto">
                <a:xfrm>
                  <a:off x="0" y="211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6" name="Group 167"/>
              <p:cNvGrpSpPr/>
              <p:nvPr/>
            </p:nvGrpSpPr>
            <p:grpSpPr bwMode="auto">
              <a:xfrm>
                <a:off x="552" y="2114"/>
                <a:ext cx="552" cy="384"/>
                <a:chOff x="552" y="2114"/>
                <a:chExt cx="552" cy="384"/>
              </a:xfrm>
            </p:grpSpPr>
            <p:sp>
              <p:nvSpPr>
                <p:cNvPr id="64713" name="Rectangle 39"/>
                <p:cNvSpPr>
                  <a:spLocks noChangeArrowheads="1"/>
                </p:cNvSpPr>
                <p:nvPr/>
              </p:nvSpPr>
              <p:spPr bwMode="auto">
                <a:xfrm>
                  <a:off x="595"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 </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14" name="Rectangle 166"/>
                <p:cNvSpPr>
                  <a:spLocks noChangeArrowheads="1"/>
                </p:cNvSpPr>
                <p:nvPr/>
              </p:nvSpPr>
              <p:spPr bwMode="auto">
                <a:xfrm>
                  <a:off x="552" y="211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7" name="Group 169"/>
              <p:cNvGrpSpPr/>
              <p:nvPr/>
            </p:nvGrpSpPr>
            <p:grpSpPr bwMode="auto">
              <a:xfrm>
                <a:off x="1104" y="2114"/>
                <a:ext cx="552" cy="384"/>
                <a:chOff x="1104" y="2114"/>
                <a:chExt cx="552" cy="384"/>
              </a:xfrm>
            </p:grpSpPr>
            <p:sp>
              <p:nvSpPr>
                <p:cNvPr id="64711" name="Rectangle 40"/>
                <p:cNvSpPr>
                  <a:spLocks noChangeArrowheads="1"/>
                </p:cNvSpPr>
                <p:nvPr/>
              </p:nvSpPr>
              <p:spPr bwMode="auto">
                <a:xfrm>
                  <a:off x="1147"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 </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12" name="Rectangle 168"/>
                <p:cNvSpPr>
                  <a:spLocks noChangeArrowheads="1"/>
                </p:cNvSpPr>
                <p:nvPr/>
              </p:nvSpPr>
              <p:spPr bwMode="auto">
                <a:xfrm>
                  <a:off x="1104" y="211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8" name="Group 171"/>
              <p:cNvGrpSpPr/>
              <p:nvPr/>
            </p:nvGrpSpPr>
            <p:grpSpPr bwMode="auto">
              <a:xfrm>
                <a:off x="1656" y="2114"/>
                <a:ext cx="552" cy="384"/>
                <a:chOff x="1656" y="2114"/>
                <a:chExt cx="552" cy="384"/>
              </a:xfrm>
            </p:grpSpPr>
            <p:sp>
              <p:nvSpPr>
                <p:cNvPr id="64709" name="Rectangle 41"/>
                <p:cNvSpPr>
                  <a:spLocks noChangeArrowheads="1"/>
                </p:cNvSpPr>
                <p:nvPr/>
              </p:nvSpPr>
              <p:spPr bwMode="auto">
                <a:xfrm>
                  <a:off x="1699"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 </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10" name="Rectangle 170"/>
                <p:cNvSpPr>
                  <a:spLocks noChangeArrowheads="1"/>
                </p:cNvSpPr>
                <p:nvPr/>
              </p:nvSpPr>
              <p:spPr bwMode="auto">
                <a:xfrm>
                  <a:off x="1656" y="211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9" name="Group 173"/>
              <p:cNvGrpSpPr/>
              <p:nvPr/>
            </p:nvGrpSpPr>
            <p:grpSpPr bwMode="auto">
              <a:xfrm>
                <a:off x="2208" y="2114"/>
                <a:ext cx="552" cy="384"/>
                <a:chOff x="2208" y="2114"/>
                <a:chExt cx="552" cy="384"/>
              </a:xfrm>
            </p:grpSpPr>
            <p:sp>
              <p:nvSpPr>
                <p:cNvPr id="64707" name="Rectangle 42"/>
                <p:cNvSpPr>
                  <a:spLocks noChangeArrowheads="1"/>
                </p:cNvSpPr>
                <p:nvPr/>
              </p:nvSpPr>
              <p:spPr bwMode="auto">
                <a:xfrm>
                  <a:off x="2251"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 </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08" name="Rectangle 172"/>
                <p:cNvSpPr>
                  <a:spLocks noChangeArrowheads="1"/>
                </p:cNvSpPr>
                <p:nvPr/>
              </p:nvSpPr>
              <p:spPr bwMode="auto">
                <a:xfrm>
                  <a:off x="2208" y="211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0" name="Group 175"/>
              <p:cNvGrpSpPr/>
              <p:nvPr/>
            </p:nvGrpSpPr>
            <p:grpSpPr bwMode="auto">
              <a:xfrm>
                <a:off x="2760" y="2114"/>
                <a:ext cx="552" cy="384"/>
                <a:chOff x="2760" y="2114"/>
                <a:chExt cx="552" cy="384"/>
              </a:xfrm>
            </p:grpSpPr>
            <p:sp>
              <p:nvSpPr>
                <p:cNvPr id="64705" name="Rectangle 43"/>
                <p:cNvSpPr>
                  <a:spLocks noChangeArrowheads="1"/>
                </p:cNvSpPr>
                <p:nvPr/>
              </p:nvSpPr>
              <p:spPr bwMode="auto">
                <a:xfrm>
                  <a:off x="2803"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 </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06" name="Rectangle 174"/>
                <p:cNvSpPr>
                  <a:spLocks noChangeArrowheads="1"/>
                </p:cNvSpPr>
                <p:nvPr/>
              </p:nvSpPr>
              <p:spPr bwMode="auto">
                <a:xfrm>
                  <a:off x="2760" y="2114"/>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1" name="Group 177"/>
              <p:cNvGrpSpPr/>
              <p:nvPr/>
            </p:nvGrpSpPr>
            <p:grpSpPr bwMode="auto">
              <a:xfrm>
                <a:off x="0" y="2498"/>
                <a:ext cx="552" cy="384"/>
                <a:chOff x="0" y="2498"/>
                <a:chExt cx="552" cy="384"/>
              </a:xfrm>
            </p:grpSpPr>
            <p:sp>
              <p:nvSpPr>
                <p:cNvPr id="64703" name="Rectangle 44"/>
                <p:cNvSpPr>
                  <a:spLocks noChangeArrowheads="1"/>
                </p:cNvSpPr>
                <p:nvPr/>
              </p:nvSpPr>
              <p:spPr bwMode="auto">
                <a:xfrm>
                  <a:off x="43"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 </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04" name="Rectangle 176"/>
                <p:cNvSpPr>
                  <a:spLocks noChangeArrowheads="1"/>
                </p:cNvSpPr>
                <p:nvPr/>
              </p:nvSpPr>
              <p:spPr bwMode="auto">
                <a:xfrm>
                  <a:off x="0" y="249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2" name="Group 179"/>
              <p:cNvGrpSpPr/>
              <p:nvPr/>
            </p:nvGrpSpPr>
            <p:grpSpPr bwMode="auto">
              <a:xfrm>
                <a:off x="552" y="2498"/>
                <a:ext cx="552" cy="384"/>
                <a:chOff x="552" y="2498"/>
                <a:chExt cx="552" cy="384"/>
              </a:xfrm>
            </p:grpSpPr>
            <p:sp>
              <p:nvSpPr>
                <p:cNvPr id="64701" name="Rectangle 45"/>
                <p:cNvSpPr>
                  <a:spLocks noChangeArrowheads="1"/>
                </p:cNvSpPr>
                <p:nvPr/>
              </p:nvSpPr>
              <p:spPr bwMode="auto">
                <a:xfrm>
                  <a:off x="595"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U1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02" name="Rectangle 178"/>
                <p:cNvSpPr>
                  <a:spLocks noChangeArrowheads="1"/>
                </p:cNvSpPr>
                <p:nvPr/>
              </p:nvSpPr>
              <p:spPr bwMode="auto">
                <a:xfrm>
                  <a:off x="552" y="249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3" name="Group 181"/>
              <p:cNvGrpSpPr/>
              <p:nvPr/>
            </p:nvGrpSpPr>
            <p:grpSpPr bwMode="auto">
              <a:xfrm>
                <a:off x="1104" y="2498"/>
                <a:ext cx="552" cy="384"/>
                <a:chOff x="1104" y="2498"/>
                <a:chExt cx="552" cy="384"/>
              </a:xfrm>
            </p:grpSpPr>
            <p:sp>
              <p:nvSpPr>
                <p:cNvPr id="64699" name="Rectangle 46"/>
                <p:cNvSpPr>
                  <a:spLocks noChangeArrowheads="1"/>
                </p:cNvSpPr>
                <p:nvPr/>
              </p:nvSpPr>
              <p:spPr bwMode="auto">
                <a:xfrm>
                  <a:off x="1147"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U2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700" name="Rectangle 180"/>
                <p:cNvSpPr>
                  <a:spLocks noChangeArrowheads="1"/>
                </p:cNvSpPr>
                <p:nvPr/>
              </p:nvSpPr>
              <p:spPr bwMode="auto">
                <a:xfrm>
                  <a:off x="1104" y="249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4" name="Group 183"/>
              <p:cNvGrpSpPr/>
              <p:nvPr/>
            </p:nvGrpSpPr>
            <p:grpSpPr bwMode="auto">
              <a:xfrm>
                <a:off x="1656" y="2498"/>
                <a:ext cx="552" cy="384"/>
                <a:chOff x="1656" y="2498"/>
                <a:chExt cx="552" cy="384"/>
              </a:xfrm>
            </p:grpSpPr>
            <p:sp>
              <p:nvSpPr>
                <p:cNvPr id="64697" name="Rectangle 47"/>
                <p:cNvSpPr>
                  <a:spLocks noChangeArrowheads="1"/>
                </p:cNvSpPr>
                <p:nvPr/>
              </p:nvSpPr>
              <p:spPr bwMode="auto">
                <a:xfrm>
                  <a:off x="1699"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U3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98" name="Rectangle 182"/>
                <p:cNvSpPr>
                  <a:spLocks noChangeArrowheads="1"/>
                </p:cNvSpPr>
                <p:nvPr/>
              </p:nvSpPr>
              <p:spPr bwMode="auto">
                <a:xfrm>
                  <a:off x="1656" y="249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5" name="Group 185"/>
              <p:cNvGrpSpPr/>
              <p:nvPr/>
            </p:nvGrpSpPr>
            <p:grpSpPr bwMode="auto">
              <a:xfrm>
                <a:off x="2208" y="2498"/>
                <a:ext cx="552" cy="384"/>
                <a:chOff x="2208" y="2498"/>
                <a:chExt cx="552" cy="384"/>
              </a:xfrm>
            </p:grpSpPr>
            <p:sp>
              <p:nvSpPr>
                <p:cNvPr id="64695" name="Rectangle 48"/>
                <p:cNvSpPr>
                  <a:spLocks noChangeArrowheads="1"/>
                </p:cNvSpPr>
                <p:nvPr/>
              </p:nvSpPr>
              <p:spPr bwMode="auto">
                <a:xfrm>
                  <a:off x="2251"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U4</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96" name="Rectangle 184"/>
                <p:cNvSpPr>
                  <a:spLocks noChangeArrowheads="1"/>
                </p:cNvSpPr>
                <p:nvPr/>
              </p:nvSpPr>
              <p:spPr bwMode="auto">
                <a:xfrm>
                  <a:off x="2208" y="249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6" name="Group 187"/>
              <p:cNvGrpSpPr/>
              <p:nvPr/>
            </p:nvGrpSpPr>
            <p:grpSpPr bwMode="auto">
              <a:xfrm>
                <a:off x="2760" y="2498"/>
                <a:ext cx="552" cy="384"/>
                <a:chOff x="2760" y="2498"/>
                <a:chExt cx="552" cy="384"/>
              </a:xfrm>
            </p:grpSpPr>
            <p:sp>
              <p:nvSpPr>
                <p:cNvPr id="64693" name="Rectangle 49"/>
                <p:cNvSpPr>
                  <a:spLocks noChangeArrowheads="1"/>
                </p:cNvSpPr>
                <p:nvPr/>
              </p:nvSpPr>
              <p:spPr bwMode="auto">
                <a:xfrm>
                  <a:off x="2803"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U5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94" name="Rectangle 186"/>
                <p:cNvSpPr>
                  <a:spLocks noChangeArrowheads="1"/>
                </p:cNvSpPr>
                <p:nvPr/>
              </p:nvSpPr>
              <p:spPr bwMode="auto">
                <a:xfrm>
                  <a:off x="2760" y="2498"/>
                  <a:ext cx="55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7" name="Group 189"/>
              <p:cNvGrpSpPr/>
              <p:nvPr/>
            </p:nvGrpSpPr>
            <p:grpSpPr bwMode="auto">
              <a:xfrm>
                <a:off x="0" y="2882"/>
                <a:ext cx="552" cy="346"/>
                <a:chOff x="0" y="2882"/>
                <a:chExt cx="552" cy="346"/>
              </a:xfrm>
            </p:grpSpPr>
            <p:sp>
              <p:nvSpPr>
                <p:cNvPr id="64691" name="Rectangle 50"/>
                <p:cNvSpPr>
                  <a:spLocks noChangeArrowheads="1"/>
                </p:cNvSpPr>
                <p:nvPr/>
              </p:nvSpPr>
              <p:spPr bwMode="auto">
                <a:xfrm>
                  <a:off x="43"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Y1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92" name="Rectangle 188"/>
                <p:cNvSpPr>
                  <a:spLocks noChangeArrowheads="1"/>
                </p:cNvSpPr>
                <p:nvPr/>
              </p:nvSpPr>
              <p:spPr bwMode="auto">
                <a:xfrm>
                  <a:off x="0" y="288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8" name="Group 191"/>
              <p:cNvGrpSpPr/>
              <p:nvPr/>
            </p:nvGrpSpPr>
            <p:grpSpPr bwMode="auto">
              <a:xfrm>
                <a:off x="552" y="2882"/>
                <a:ext cx="552" cy="346"/>
                <a:chOff x="552" y="2882"/>
                <a:chExt cx="552" cy="346"/>
              </a:xfrm>
            </p:grpSpPr>
            <p:sp>
              <p:nvSpPr>
                <p:cNvPr id="64689" name="Rectangle 51"/>
                <p:cNvSpPr>
                  <a:spLocks noChangeArrowheads="1"/>
                </p:cNvSpPr>
                <p:nvPr/>
              </p:nvSpPr>
              <p:spPr bwMode="auto">
                <a:xfrm>
                  <a:off x="595"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0.4188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90" name="Rectangle 190"/>
                <p:cNvSpPr>
                  <a:spLocks noChangeArrowheads="1"/>
                </p:cNvSpPr>
                <p:nvPr/>
              </p:nvSpPr>
              <p:spPr bwMode="auto">
                <a:xfrm>
                  <a:off x="552" y="288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9" name="Group 193"/>
              <p:cNvGrpSpPr/>
              <p:nvPr/>
            </p:nvGrpSpPr>
            <p:grpSpPr bwMode="auto">
              <a:xfrm>
                <a:off x="1104" y="2882"/>
                <a:ext cx="552" cy="346"/>
                <a:chOff x="1104" y="2882"/>
                <a:chExt cx="552" cy="346"/>
              </a:xfrm>
            </p:grpSpPr>
            <p:sp>
              <p:nvSpPr>
                <p:cNvPr id="64687" name="Rectangle 52"/>
                <p:cNvSpPr>
                  <a:spLocks noChangeArrowheads="1"/>
                </p:cNvSpPr>
                <p:nvPr/>
              </p:nvSpPr>
              <p:spPr bwMode="auto">
                <a:xfrm>
                  <a:off x="1147"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0.0105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88" name="Rectangle 192"/>
                <p:cNvSpPr>
                  <a:spLocks noChangeArrowheads="1"/>
                </p:cNvSpPr>
                <p:nvPr/>
              </p:nvSpPr>
              <p:spPr bwMode="auto">
                <a:xfrm>
                  <a:off x="1104" y="288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0" name="Group 195"/>
              <p:cNvGrpSpPr/>
              <p:nvPr/>
            </p:nvGrpSpPr>
            <p:grpSpPr bwMode="auto">
              <a:xfrm>
                <a:off x="1656" y="2882"/>
                <a:ext cx="552" cy="346"/>
                <a:chOff x="1656" y="2882"/>
                <a:chExt cx="552" cy="346"/>
              </a:xfrm>
            </p:grpSpPr>
            <p:sp>
              <p:nvSpPr>
                <p:cNvPr id="64685" name="Rectangle 53"/>
                <p:cNvSpPr>
                  <a:spLocks noChangeArrowheads="1"/>
                </p:cNvSpPr>
                <p:nvPr/>
              </p:nvSpPr>
              <p:spPr bwMode="auto">
                <a:xfrm>
                  <a:off x="1699"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0.0405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86" name="Rectangle 194"/>
                <p:cNvSpPr>
                  <a:spLocks noChangeArrowheads="1"/>
                </p:cNvSpPr>
                <p:nvPr/>
              </p:nvSpPr>
              <p:spPr bwMode="auto">
                <a:xfrm>
                  <a:off x="1656" y="288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1" name="Group 197"/>
              <p:cNvGrpSpPr/>
              <p:nvPr/>
            </p:nvGrpSpPr>
            <p:grpSpPr bwMode="auto">
              <a:xfrm>
                <a:off x="2208" y="2882"/>
                <a:ext cx="552" cy="346"/>
                <a:chOff x="2208" y="2882"/>
                <a:chExt cx="552" cy="346"/>
              </a:xfrm>
            </p:grpSpPr>
            <p:sp>
              <p:nvSpPr>
                <p:cNvPr id="64683" name="Rectangle 54"/>
                <p:cNvSpPr>
                  <a:spLocks noChangeArrowheads="1"/>
                </p:cNvSpPr>
                <p:nvPr/>
              </p:nvSpPr>
              <p:spPr bwMode="auto">
                <a:xfrm>
                  <a:off x="2251"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-0.0093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84" name="Rectangle 196"/>
                <p:cNvSpPr>
                  <a:spLocks noChangeArrowheads="1"/>
                </p:cNvSpPr>
                <p:nvPr/>
              </p:nvSpPr>
              <p:spPr bwMode="auto">
                <a:xfrm>
                  <a:off x="2208" y="288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2" name="Group 199"/>
              <p:cNvGrpSpPr/>
              <p:nvPr/>
            </p:nvGrpSpPr>
            <p:grpSpPr bwMode="auto">
              <a:xfrm>
                <a:off x="2760" y="2882"/>
                <a:ext cx="552" cy="346"/>
                <a:chOff x="2760" y="2882"/>
                <a:chExt cx="552" cy="346"/>
              </a:xfrm>
            </p:grpSpPr>
            <p:sp>
              <p:nvSpPr>
                <p:cNvPr id="64681" name="Rectangle 55"/>
                <p:cNvSpPr>
                  <a:spLocks noChangeArrowheads="1"/>
                </p:cNvSpPr>
                <p:nvPr/>
              </p:nvSpPr>
              <p:spPr bwMode="auto">
                <a:xfrm>
                  <a:off x="2803"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-0.0193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82" name="Rectangle 198"/>
                <p:cNvSpPr>
                  <a:spLocks noChangeArrowheads="1"/>
                </p:cNvSpPr>
                <p:nvPr/>
              </p:nvSpPr>
              <p:spPr bwMode="auto">
                <a:xfrm>
                  <a:off x="2760" y="288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3" name="Group 201"/>
              <p:cNvGrpSpPr/>
              <p:nvPr/>
            </p:nvGrpSpPr>
            <p:grpSpPr bwMode="auto">
              <a:xfrm>
                <a:off x="0" y="3228"/>
                <a:ext cx="552" cy="346"/>
                <a:chOff x="0" y="3228"/>
                <a:chExt cx="552" cy="346"/>
              </a:xfrm>
            </p:grpSpPr>
            <p:sp>
              <p:nvSpPr>
                <p:cNvPr id="64679" name="Rectangle 56"/>
                <p:cNvSpPr>
                  <a:spLocks noChangeArrowheads="1"/>
                </p:cNvSpPr>
                <p:nvPr/>
              </p:nvSpPr>
              <p:spPr bwMode="auto">
                <a:xfrm>
                  <a:off x="43"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Y2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80" name="Rectangle 200"/>
                <p:cNvSpPr>
                  <a:spLocks noChangeArrowheads="1"/>
                </p:cNvSpPr>
                <p:nvPr/>
              </p:nvSpPr>
              <p:spPr bwMode="auto">
                <a:xfrm>
                  <a:off x="0" y="322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4" name="Group 203"/>
              <p:cNvGrpSpPr/>
              <p:nvPr/>
            </p:nvGrpSpPr>
            <p:grpSpPr bwMode="auto">
              <a:xfrm>
                <a:off x="552" y="3228"/>
                <a:ext cx="552" cy="346"/>
                <a:chOff x="552" y="3228"/>
                <a:chExt cx="552" cy="346"/>
              </a:xfrm>
            </p:grpSpPr>
            <p:sp>
              <p:nvSpPr>
                <p:cNvPr id="64677" name="Rectangle 57"/>
                <p:cNvSpPr>
                  <a:spLocks noChangeArrowheads="1"/>
                </p:cNvSpPr>
                <p:nvPr/>
              </p:nvSpPr>
              <p:spPr bwMode="auto">
                <a:xfrm>
                  <a:off x="595"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0.3565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78" name="Rectangle 202"/>
                <p:cNvSpPr>
                  <a:spLocks noChangeArrowheads="1"/>
                </p:cNvSpPr>
                <p:nvPr/>
              </p:nvSpPr>
              <p:spPr bwMode="auto">
                <a:xfrm>
                  <a:off x="552" y="322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5" name="Group 205"/>
              <p:cNvGrpSpPr/>
              <p:nvPr/>
            </p:nvGrpSpPr>
            <p:grpSpPr bwMode="auto">
              <a:xfrm>
                <a:off x="1104" y="3228"/>
                <a:ext cx="552" cy="346"/>
                <a:chOff x="1104" y="3228"/>
                <a:chExt cx="552" cy="346"/>
              </a:xfrm>
            </p:grpSpPr>
            <p:sp>
              <p:nvSpPr>
                <p:cNvPr id="64675" name="Rectangle 58"/>
                <p:cNvSpPr>
                  <a:spLocks noChangeArrowheads="1"/>
                </p:cNvSpPr>
                <p:nvPr/>
              </p:nvSpPr>
              <p:spPr bwMode="auto">
                <a:xfrm>
                  <a:off x="1147"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0.0847</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76" name="Rectangle 204"/>
                <p:cNvSpPr>
                  <a:spLocks noChangeArrowheads="1"/>
                </p:cNvSpPr>
                <p:nvPr/>
              </p:nvSpPr>
              <p:spPr bwMode="auto">
                <a:xfrm>
                  <a:off x="1104" y="322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6" name="Group 207"/>
              <p:cNvGrpSpPr/>
              <p:nvPr/>
            </p:nvGrpSpPr>
            <p:grpSpPr bwMode="auto">
              <a:xfrm>
                <a:off x="1656" y="3228"/>
                <a:ext cx="552" cy="346"/>
                <a:chOff x="1656" y="3228"/>
                <a:chExt cx="552" cy="346"/>
              </a:xfrm>
            </p:grpSpPr>
            <p:sp>
              <p:nvSpPr>
                <p:cNvPr id="64673" name="Rectangle 59"/>
                <p:cNvSpPr>
                  <a:spLocks noChangeArrowheads="1"/>
                </p:cNvSpPr>
                <p:nvPr/>
              </p:nvSpPr>
              <p:spPr bwMode="auto">
                <a:xfrm>
                  <a:off x="1699"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-0.0205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74" name="Rectangle 206"/>
                <p:cNvSpPr>
                  <a:spLocks noChangeArrowheads="1"/>
                </p:cNvSpPr>
                <p:nvPr/>
              </p:nvSpPr>
              <p:spPr bwMode="auto">
                <a:xfrm>
                  <a:off x="1656" y="322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7" name="Group 209"/>
              <p:cNvGrpSpPr/>
              <p:nvPr/>
            </p:nvGrpSpPr>
            <p:grpSpPr bwMode="auto">
              <a:xfrm>
                <a:off x="2208" y="3228"/>
                <a:ext cx="552" cy="346"/>
                <a:chOff x="2208" y="3228"/>
                <a:chExt cx="552" cy="346"/>
              </a:xfrm>
            </p:grpSpPr>
            <p:sp>
              <p:nvSpPr>
                <p:cNvPr id="64671" name="Rectangle 60"/>
                <p:cNvSpPr>
                  <a:spLocks noChangeArrowheads="1"/>
                </p:cNvSpPr>
                <p:nvPr/>
              </p:nvSpPr>
              <p:spPr bwMode="auto">
                <a:xfrm>
                  <a:off x="2251"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-0.0255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72" name="Rectangle 208"/>
                <p:cNvSpPr>
                  <a:spLocks noChangeArrowheads="1"/>
                </p:cNvSpPr>
                <p:nvPr/>
              </p:nvSpPr>
              <p:spPr bwMode="auto">
                <a:xfrm>
                  <a:off x="2208" y="322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8" name="Group 211"/>
              <p:cNvGrpSpPr/>
              <p:nvPr/>
            </p:nvGrpSpPr>
            <p:grpSpPr bwMode="auto">
              <a:xfrm>
                <a:off x="2760" y="3228"/>
                <a:ext cx="552" cy="346"/>
                <a:chOff x="2760" y="3228"/>
                <a:chExt cx="552" cy="346"/>
              </a:xfrm>
            </p:grpSpPr>
            <p:sp>
              <p:nvSpPr>
                <p:cNvPr id="64669" name="Rectangle 61"/>
                <p:cNvSpPr>
                  <a:spLocks noChangeArrowheads="1"/>
                </p:cNvSpPr>
                <p:nvPr/>
              </p:nvSpPr>
              <p:spPr bwMode="auto">
                <a:xfrm>
                  <a:off x="2803"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-0.0191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70" name="Rectangle 210"/>
                <p:cNvSpPr>
                  <a:spLocks noChangeArrowheads="1"/>
                </p:cNvSpPr>
                <p:nvPr/>
              </p:nvSpPr>
              <p:spPr bwMode="auto">
                <a:xfrm>
                  <a:off x="2760" y="322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9" name="Group 213"/>
              <p:cNvGrpSpPr/>
              <p:nvPr/>
            </p:nvGrpSpPr>
            <p:grpSpPr bwMode="auto">
              <a:xfrm>
                <a:off x="0" y="3574"/>
                <a:ext cx="552" cy="346"/>
                <a:chOff x="0" y="3574"/>
                <a:chExt cx="552" cy="346"/>
              </a:xfrm>
            </p:grpSpPr>
            <p:sp>
              <p:nvSpPr>
                <p:cNvPr id="64667" name="Rectangle 62"/>
                <p:cNvSpPr>
                  <a:spLocks noChangeArrowheads="1"/>
                </p:cNvSpPr>
                <p:nvPr/>
              </p:nvSpPr>
              <p:spPr bwMode="auto">
                <a:xfrm>
                  <a:off x="43"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Y3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68" name="Rectangle 212"/>
                <p:cNvSpPr>
                  <a:spLocks noChangeArrowheads="1"/>
                </p:cNvSpPr>
                <p:nvPr/>
              </p:nvSpPr>
              <p:spPr bwMode="auto">
                <a:xfrm>
                  <a:off x="0" y="357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0" name="Group 215"/>
              <p:cNvGrpSpPr/>
              <p:nvPr/>
            </p:nvGrpSpPr>
            <p:grpSpPr bwMode="auto">
              <a:xfrm>
                <a:off x="552" y="3574"/>
                <a:ext cx="552" cy="346"/>
                <a:chOff x="552" y="3574"/>
                <a:chExt cx="552" cy="346"/>
              </a:xfrm>
            </p:grpSpPr>
            <p:sp>
              <p:nvSpPr>
                <p:cNvPr id="64665" name="Rectangle 63"/>
                <p:cNvSpPr>
                  <a:spLocks noChangeArrowheads="1"/>
                </p:cNvSpPr>
                <p:nvPr/>
              </p:nvSpPr>
              <p:spPr bwMode="auto">
                <a:xfrm>
                  <a:off x="595"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0.2144</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66" name="Rectangle 214"/>
                <p:cNvSpPr>
                  <a:spLocks noChangeArrowheads="1"/>
                </p:cNvSpPr>
                <p:nvPr/>
              </p:nvSpPr>
              <p:spPr bwMode="auto">
                <a:xfrm>
                  <a:off x="552" y="357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1" name="Group 217"/>
              <p:cNvGrpSpPr/>
              <p:nvPr/>
            </p:nvGrpSpPr>
            <p:grpSpPr bwMode="auto">
              <a:xfrm>
                <a:off x="1104" y="3574"/>
                <a:ext cx="552" cy="346"/>
                <a:chOff x="1104" y="3574"/>
                <a:chExt cx="552" cy="346"/>
              </a:xfrm>
            </p:grpSpPr>
            <p:sp>
              <p:nvSpPr>
                <p:cNvPr id="64663" name="Rectangle 64"/>
                <p:cNvSpPr>
                  <a:spLocks noChangeArrowheads="1"/>
                </p:cNvSpPr>
                <p:nvPr/>
              </p:nvSpPr>
              <p:spPr bwMode="auto">
                <a:xfrm>
                  <a:off x="1147"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0.0088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64" name="Rectangle 216"/>
                <p:cNvSpPr>
                  <a:spLocks noChangeArrowheads="1"/>
                </p:cNvSpPr>
                <p:nvPr/>
              </p:nvSpPr>
              <p:spPr bwMode="auto">
                <a:xfrm>
                  <a:off x="1104" y="357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2" name="Group 219"/>
              <p:cNvGrpSpPr/>
              <p:nvPr/>
            </p:nvGrpSpPr>
            <p:grpSpPr bwMode="auto">
              <a:xfrm>
                <a:off x="1656" y="3574"/>
                <a:ext cx="552" cy="346"/>
                <a:chOff x="1656" y="3574"/>
                <a:chExt cx="552" cy="346"/>
              </a:xfrm>
            </p:grpSpPr>
            <p:sp>
              <p:nvSpPr>
                <p:cNvPr id="64661" name="Rectangle 65"/>
                <p:cNvSpPr>
                  <a:spLocks noChangeArrowheads="1"/>
                </p:cNvSpPr>
                <p:nvPr/>
              </p:nvSpPr>
              <p:spPr bwMode="auto">
                <a:xfrm>
                  <a:off x="1699"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-0.0211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62" name="Rectangle 218"/>
                <p:cNvSpPr>
                  <a:spLocks noChangeArrowheads="1"/>
                </p:cNvSpPr>
                <p:nvPr/>
              </p:nvSpPr>
              <p:spPr bwMode="auto">
                <a:xfrm>
                  <a:off x="1656" y="357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3" name="Group 221"/>
              <p:cNvGrpSpPr/>
              <p:nvPr/>
            </p:nvGrpSpPr>
            <p:grpSpPr bwMode="auto">
              <a:xfrm>
                <a:off x="2208" y="3574"/>
                <a:ext cx="552" cy="346"/>
                <a:chOff x="2208" y="3574"/>
                <a:chExt cx="552" cy="346"/>
              </a:xfrm>
            </p:grpSpPr>
            <p:sp>
              <p:nvSpPr>
                <p:cNvPr id="64659" name="Rectangle 66"/>
                <p:cNvSpPr>
                  <a:spLocks noChangeArrowheads="1"/>
                </p:cNvSpPr>
                <p:nvPr/>
              </p:nvSpPr>
              <p:spPr bwMode="auto">
                <a:xfrm>
                  <a:off x="2251"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-0.0386</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60" name="Rectangle 220"/>
                <p:cNvSpPr>
                  <a:spLocks noChangeArrowheads="1"/>
                </p:cNvSpPr>
                <p:nvPr/>
              </p:nvSpPr>
              <p:spPr bwMode="auto">
                <a:xfrm>
                  <a:off x="2208" y="357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4" name="Group 223"/>
              <p:cNvGrpSpPr/>
              <p:nvPr/>
            </p:nvGrpSpPr>
            <p:grpSpPr bwMode="auto">
              <a:xfrm>
                <a:off x="2760" y="3574"/>
                <a:ext cx="552" cy="346"/>
                <a:chOff x="2760" y="3574"/>
                <a:chExt cx="552" cy="346"/>
              </a:xfrm>
            </p:grpSpPr>
            <p:sp>
              <p:nvSpPr>
                <p:cNvPr id="64657" name="Rectangle 67"/>
                <p:cNvSpPr>
                  <a:spLocks noChangeArrowheads="1"/>
                </p:cNvSpPr>
                <p:nvPr/>
              </p:nvSpPr>
              <p:spPr bwMode="auto">
                <a:xfrm>
                  <a:off x="2803"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0.0238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58" name="Rectangle 222"/>
                <p:cNvSpPr>
                  <a:spLocks noChangeArrowheads="1"/>
                </p:cNvSpPr>
                <p:nvPr/>
              </p:nvSpPr>
              <p:spPr bwMode="auto">
                <a:xfrm>
                  <a:off x="2760" y="3574"/>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5" name="Group 225"/>
              <p:cNvGrpSpPr/>
              <p:nvPr/>
            </p:nvGrpSpPr>
            <p:grpSpPr bwMode="auto">
              <a:xfrm>
                <a:off x="0" y="3920"/>
                <a:ext cx="552" cy="346"/>
                <a:chOff x="0" y="3920"/>
                <a:chExt cx="552" cy="346"/>
              </a:xfrm>
            </p:grpSpPr>
            <p:sp>
              <p:nvSpPr>
                <p:cNvPr id="64655" name="Rectangle 68"/>
                <p:cNvSpPr>
                  <a:spLocks noChangeArrowheads="1"/>
                </p:cNvSpPr>
                <p:nvPr/>
              </p:nvSpPr>
              <p:spPr bwMode="auto">
                <a:xfrm>
                  <a:off x="43"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Y4</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56" name="Rectangle 224"/>
                <p:cNvSpPr>
                  <a:spLocks noChangeArrowheads="1"/>
                </p:cNvSpPr>
                <p:nvPr/>
              </p:nvSpPr>
              <p:spPr bwMode="auto">
                <a:xfrm>
                  <a:off x="0" y="392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6" name="Group 227"/>
              <p:cNvGrpSpPr/>
              <p:nvPr/>
            </p:nvGrpSpPr>
            <p:grpSpPr bwMode="auto">
              <a:xfrm>
                <a:off x="552" y="3920"/>
                <a:ext cx="552" cy="346"/>
                <a:chOff x="552" y="3920"/>
                <a:chExt cx="552" cy="346"/>
              </a:xfrm>
            </p:grpSpPr>
            <p:sp>
              <p:nvSpPr>
                <p:cNvPr id="64653" name="Rectangle 69"/>
                <p:cNvSpPr>
                  <a:spLocks noChangeArrowheads="1"/>
                </p:cNvSpPr>
                <p:nvPr/>
              </p:nvSpPr>
              <p:spPr bwMode="auto">
                <a:xfrm>
                  <a:off x="595"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0.2088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54" name="Rectangle 226"/>
                <p:cNvSpPr>
                  <a:spLocks noChangeArrowheads="1"/>
                </p:cNvSpPr>
                <p:nvPr/>
              </p:nvSpPr>
              <p:spPr bwMode="auto">
                <a:xfrm>
                  <a:off x="552" y="392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7" name="Group 229"/>
              <p:cNvGrpSpPr/>
              <p:nvPr/>
            </p:nvGrpSpPr>
            <p:grpSpPr bwMode="auto">
              <a:xfrm>
                <a:off x="1104" y="3920"/>
                <a:ext cx="552" cy="346"/>
                <a:chOff x="1104" y="3920"/>
                <a:chExt cx="552" cy="346"/>
              </a:xfrm>
            </p:grpSpPr>
            <p:sp>
              <p:nvSpPr>
                <p:cNvPr id="64651" name="Rectangle 70"/>
                <p:cNvSpPr>
                  <a:spLocks noChangeArrowheads="1"/>
                </p:cNvSpPr>
                <p:nvPr/>
              </p:nvSpPr>
              <p:spPr bwMode="auto">
                <a:xfrm>
                  <a:off x="1147"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0.1872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52" name="Rectangle 228"/>
                <p:cNvSpPr>
                  <a:spLocks noChangeArrowheads="1"/>
                </p:cNvSpPr>
                <p:nvPr/>
              </p:nvSpPr>
              <p:spPr bwMode="auto">
                <a:xfrm>
                  <a:off x="1104" y="392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8" name="Group 231"/>
              <p:cNvGrpSpPr/>
              <p:nvPr/>
            </p:nvGrpSpPr>
            <p:grpSpPr bwMode="auto">
              <a:xfrm>
                <a:off x="1656" y="3920"/>
                <a:ext cx="552" cy="346"/>
                <a:chOff x="1656" y="3920"/>
                <a:chExt cx="552" cy="346"/>
              </a:xfrm>
            </p:grpSpPr>
            <p:sp>
              <p:nvSpPr>
                <p:cNvPr id="64649" name="Rectangle 71"/>
                <p:cNvSpPr>
                  <a:spLocks noChangeArrowheads="1"/>
                </p:cNvSpPr>
                <p:nvPr/>
              </p:nvSpPr>
              <p:spPr bwMode="auto">
                <a:xfrm>
                  <a:off x="1699"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-0.0006</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50" name="Rectangle 230"/>
                <p:cNvSpPr>
                  <a:spLocks noChangeArrowheads="1"/>
                </p:cNvSpPr>
                <p:nvPr/>
              </p:nvSpPr>
              <p:spPr bwMode="auto">
                <a:xfrm>
                  <a:off x="1656" y="392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9" name="Group 233"/>
              <p:cNvGrpSpPr/>
              <p:nvPr/>
            </p:nvGrpSpPr>
            <p:grpSpPr bwMode="auto">
              <a:xfrm>
                <a:off x="2208" y="3920"/>
                <a:ext cx="552" cy="346"/>
                <a:chOff x="2208" y="3920"/>
                <a:chExt cx="552" cy="346"/>
              </a:xfrm>
            </p:grpSpPr>
            <p:sp>
              <p:nvSpPr>
                <p:cNvPr id="64647" name="Rectangle 72"/>
                <p:cNvSpPr>
                  <a:spLocks noChangeArrowheads="1"/>
                </p:cNvSpPr>
                <p:nvPr/>
              </p:nvSpPr>
              <p:spPr bwMode="auto">
                <a:xfrm>
                  <a:off x="2251"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0.0208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48" name="Rectangle 232"/>
                <p:cNvSpPr>
                  <a:spLocks noChangeArrowheads="1"/>
                </p:cNvSpPr>
                <p:nvPr/>
              </p:nvSpPr>
              <p:spPr bwMode="auto">
                <a:xfrm>
                  <a:off x="2208" y="392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0" name="Group 235"/>
              <p:cNvGrpSpPr/>
              <p:nvPr/>
            </p:nvGrpSpPr>
            <p:grpSpPr bwMode="auto">
              <a:xfrm>
                <a:off x="2760" y="3920"/>
                <a:ext cx="552" cy="346"/>
                <a:chOff x="2760" y="3920"/>
                <a:chExt cx="552" cy="346"/>
              </a:xfrm>
            </p:grpSpPr>
            <p:sp>
              <p:nvSpPr>
                <p:cNvPr id="64645" name="Rectangle 73"/>
                <p:cNvSpPr>
                  <a:spLocks noChangeArrowheads="1"/>
                </p:cNvSpPr>
                <p:nvPr/>
              </p:nvSpPr>
              <p:spPr bwMode="auto">
                <a:xfrm>
                  <a:off x="2803"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0.0191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46" name="Rectangle 234"/>
                <p:cNvSpPr>
                  <a:spLocks noChangeArrowheads="1"/>
                </p:cNvSpPr>
                <p:nvPr/>
              </p:nvSpPr>
              <p:spPr bwMode="auto">
                <a:xfrm>
                  <a:off x="2760" y="3920"/>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1" name="Group 237"/>
              <p:cNvGrpSpPr/>
              <p:nvPr/>
            </p:nvGrpSpPr>
            <p:grpSpPr bwMode="auto">
              <a:xfrm>
                <a:off x="0" y="4266"/>
                <a:ext cx="552" cy="346"/>
                <a:chOff x="0" y="4266"/>
                <a:chExt cx="552" cy="346"/>
              </a:xfrm>
            </p:grpSpPr>
            <p:sp>
              <p:nvSpPr>
                <p:cNvPr id="64643" name="Rectangle 74"/>
                <p:cNvSpPr>
                  <a:spLocks noChangeArrowheads="1"/>
                </p:cNvSpPr>
                <p:nvPr/>
              </p:nvSpPr>
              <p:spPr bwMode="auto">
                <a:xfrm>
                  <a:off x="43"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Y5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44" name="Rectangle 236"/>
                <p:cNvSpPr>
                  <a:spLocks noChangeArrowheads="1"/>
                </p:cNvSpPr>
                <p:nvPr/>
              </p:nvSpPr>
              <p:spPr bwMode="auto">
                <a:xfrm>
                  <a:off x="0" y="426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2" name="Group 239"/>
              <p:cNvGrpSpPr/>
              <p:nvPr/>
            </p:nvGrpSpPr>
            <p:grpSpPr bwMode="auto">
              <a:xfrm>
                <a:off x="552" y="4266"/>
                <a:ext cx="552" cy="346"/>
                <a:chOff x="552" y="4266"/>
                <a:chExt cx="552" cy="346"/>
              </a:xfrm>
            </p:grpSpPr>
            <p:sp>
              <p:nvSpPr>
                <p:cNvPr id="64641" name="Rectangle 75"/>
                <p:cNvSpPr>
                  <a:spLocks noChangeArrowheads="1"/>
                </p:cNvSpPr>
                <p:nvPr/>
              </p:nvSpPr>
              <p:spPr bwMode="auto">
                <a:xfrm>
                  <a:off x="595"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0.3617</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42" name="Rectangle 238"/>
                <p:cNvSpPr>
                  <a:spLocks noChangeArrowheads="1"/>
                </p:cNvSpPr>
                <p:nvPr/>
              </p:nvSpPr>
              <p:spPr bwMode="auto">
                <a:xfrm>
                  <a:off x="552" y="426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3" name="Group 241"/>
              <p:cNvGrpSpPr/>
              <p:nvPr/>
            </p:nvGrpSpPr>
            <p:grpSpPr bwMode="auto">
              <a:xfrm>
                <a:off x="1104" y="4266"/>
                <a:ext cx="552" cy="346"/>
                <a:chOff x="1104" y="4266"/>
                <a:chExt cx="552" cy="346"/>
              </a:xfrm>
            </p:grpSpPr>
            <p:sp>
              <p:nvSpPr>
                <p:cNvPr id="64639" name="Rectangle 76"/>
                <p:cNvSpPr>
                  <a:spLocks noChangeArrowheads="1"/>
                </p:cNvSpPr>
                <p:nvPr/>
              </p:nvSpPr>
              <p:spPr bwMode="auto">
                <a:xfrm>
                  <a:off x="1147"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0.0256</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40" name="Rectangle 240"/>
                <p:cNvSpPr>
                  <a:spLocks noChangeArrowheads="1"/>
                </p:cNvSpPr>
                <p:nvPr/>
              </p:nvSpPr>
              <p:spPr bwMode="auto">
                <a:xfrm>
                  <a:off x="1104" y="426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4" name="Group 243"/>
              <p:cNvGrpSpPr/>
              <p:nvPr/>
            </p:nvGrpSpPr>
            <p:grpSpPr bwMode="auto">
              <a:xfrm>
                <a:off x="1656" y="4266"/>
                <a:ext cx="552" cy="346"/>
                <a:chOff x="1656" y="4266"/>
                <a:chExt cx="552" cy="346"/>
              </a:xfrm>
            </p:grpSpPr>
            <p:sp>
              <p:nvSpPr>
                <p:cNvPr id="64637" name="Rectangle 77"/>
                <p:cNvSpPr>
                  <a:spLocks noChangeArrowheads="1"/>
                </p:cNvSpPr>
                <p:nvPr/>
              </p:nvSpPr>
              <p:spPr bwMode="auto">
                <a:xfrm>
                  <a:off x="1699"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0.0249</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38" name="Rectangle 242"/>
                <p:cNvSpPr>
                  <a:spLocks noChangeArrowheads="1"/>
                </p:cNvSpPr>
                <p:nvPr/>
              </p:nvSpPr>
              <p:spPr bwMode="auto">
                <a:xfrm>
                  <a:off x="1656" y="426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5" name="Group 245"/>
              <p:cNvGrpSpPr/>
              <p:nvPr/>
            </p:nvGrpSpPr>
            <p:grpSpPr bwMode="auto">
              <a:xfrm>
                <a:off x="2208" y="4266"/>
                <a:ext cx="552" cy="346"/>
                <a:chOff x="2208" y="4266"/>
                <a:chExt cx="552" cy="346"/>
              </a:xfrm>
            </p:grpSpPr>
            <p:sp>
              <p:nvSpPr>
                <p:cNvPr id="64635" name="Rectangle 78"/>
                <p:cNvSpPr>
                  <a:spLocks noChangeArrowheads="1"/>
                </p:cNvSpPr>
                <p:nvPr/>
              </p:nvSpPr>
              <p:spPr bwMode="auto">
                <a:xfrm>
                  <a:off x="2251"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-0.0316</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36" name="Rectangle 244"/>
                <p:cNvSpPr>
                  <a:spLocks noChangeArrowheads="1"/>
                </p:cNvSpPr>
                <p:nvPr/>
              </p:nvSpPr>
              <p:spPr bwMode="auto">
                <a:xfrm>
                  <a:off x="2208" y="426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6" name="Group 247"/>
              <p:cNvGrpSpPr/>
              <p:nvPr/>
            </p:nvGrpSpPr>
            <p:grpSpPr bwMode="auto">
              <a:xfrm>
                <a:off x="2760" y="4266"/>
                <a:ext cx="552" cy="346"/>
                <a:chOff x="2760" y="4266"/>
                <a:chExt cx="552" cy="346"/>
              </a:xfrm>
            </p:grpSpPr>
            <p:sp>
              <p:nvSpPr>
                <p:cNvPr id="64633" name="Rectangle 79"/>
                <p:cNvSpPr>
                  <a:spLocks noChangeArrowheads="1"/>
                </p:cNvSpPr>
                <p:nvPr/>
              </p:nvSpPr>
              <p:spPr bwMode="auto">
                <a:xfrm>
                  <a:off x="2803"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0.0249</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34" name="Rectangle 246"/>
                <p:cNvSpPr>
                  <a:spLocks noChangeArrowheads="1"/>
                </p:cNvSpPr>
                <p:nvPr/>
              </p:nvSpPr>
              <p:spPr bwMode="auto">
                <a:xfrm>
                  <a:off x="2760" y="4266"/>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7" name="Group 249"/>
              <p:cNvGrpSpPr/>
              <p:nvPr/>
            </p:nvGrpSpPr>
            <p:grpSpPr bwMode="auto">
              <a:xfrm>
                <a:off x="0" y="4612"/>
                <a:ext cx="552" cy="346"/>
                <a:chOff x="0" y="4612"/>
                <a:chExt cx="552" cy="346"/>
              </a:xfrm>
            </p:grpSpPr>
            <p:sp>
              <p:nvSpPr>
                <p:cNvPr id="64631" name="Rectangle 80"/>
                <p:cNvSpPr>
                  <a:spLocks noChangeArrowheads="1"/>
                </p:cNvSpPr>
                <p:nvPr/>
              </p:nvSpPr>
              <p:spPr bwMode="auto">
                <a:xfrm>
                  <a:off x="43"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Y6</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32" name="Rectangle 248"/>
                <p:cNvSpPr>
                  <a:spLocks noChangeArrowheads="1"/>
                </p:cNvSpPr>
                <p:nvPr/>
              </p:nvSpPr>
              <p:spPr bwMode="auto">
                <a:xfrm>
                  <a:off x="0" y="461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8" name="Group 251"/>
              <p:cNvGrpSpPr/>
              <p:nvPr/>
            </p:nvGrpSpPr>
            <p:grpSpPr bwMode="auto">
              <a:xfrm>
                <a:off x="552" y="4612"/>
                <a:ext cx="552" cy="346"/>
                <a:chOff x="552" y="4612"/>
                <a:chExt cx="552" cy="346"/>
              </a:xfrm>
            </p:grpSpPr>
            <p:sp>
              <p:nvSpPr>
                <p:cNvPr id="64629" name="Rectangle 81"/>
                <p:cNvSpPr>
                  <a:spLocks noChangeArrowheads="1"/>
                </p:cNvSpPr>
                <p:nvPr/>
              </p:nvSpPr>
              <p:spPr bwMode="auto">
                <a:xfrm>
                  <a:off x="595"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0.4452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30" name="Rectangle 250"/>
                <p:cNvSpPr>
                  <a:spLocks noChangeArrowheads="1"/>
                </p:cNvSpPr>
                <p:nvPr/>
              </p:nvSpPr>
              <p:spPr bwMode="auto">
                <a:xfrm>
                  <a:off x="552" y="461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9" name="Group 253"/>
              <p:cNvGrpSpPr/>
              <p:nvPr/>
            </p:nvGrpSpPr>
            <p:grpSpPr bwMode="auto">
              <a:xfrm>
                <a:off x="1104" y="4612"/>
                <a:ext cx="552" cy="346"/>
                <a:chOff x="1104" y="4612"/>
                <a:chExt cx="552" cy="346"/>
              </a:xfrm>
            </p:grpSpPr>
            <p:sp>
              <p:nvSpPr>
                <p:cNvPr id="64627" name="Rectangle 82"/>
                <p:cNvSpPr>
                  <a:spLocks noChangeArrowheads="1"/>
                </p:cNvSpPr>
                <p:nvPr/>
              </p:nvSpPr>
              <p:spPr bwMode="auto">
                <a:xfrm>
                  <a:off x="1147"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-0.0571</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28" name="Rectangle 252"/>
                <p:cNvSpPr>
                  <a:spLocks noChangeArrowheads="1"/>
                </p:cNvSpPr>
                <p:nvPr/>
              </p:nvSpPr>
              <p:spPr bwMode="auto">
                <a:xfrm>
                  <a:off x="1104" y="461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0" name="Group 255"/>
              <p:cNvGrpSpPr/>
              <p:nvPr/>
            </p:nvGrpSpPr>
            <p:grpSpPr bwMode="auto">
              <a:xfrm>
                <a:off x="1656" y="4612"/>
                <a:ext cx="552" cy="346"/>
                <a:chOff x="1656" y="4612"/>
                <a:chExt cx="552" cy="346"/>
              </a:xfrm>
            </p:grpSpPr>
            <p:sp>
              <p:nvSpPr>
                <p:cNvPr id="64625" name="Rectangle 83"/>
                <p:cNvSpPr>
                  <a:spLocks noChangeArrowheads="1"/>
                </p:cNvSpPr>
                <p:nvPr/>
              </p:nvSpPr>
              <p:spPr bwMode="auto">
                <a:xfrm>
                  <a:off x="1699"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-0.0280</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26" name="Rectangle 254"/>
                <p:cNvSpPr>
                  <a:spLocks noChangeArrowheads="1"/>
                </p:cNvSpPr>
                <p:nvPr/>
              </p:nvSpPr>
              <p:spPr bwMode="auto">
                <a:xfrm>
                  <a:off x="1656" y="461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1" name="Group 257"/>
              <p:cNvGrpSpPr/>
              <p:nvPr/>
            </p:nvGrpSpPr>
            <p:grpSpPr bwMode="auto">
              <a:xfrm>
                <a:off x="2208" y="4612"/>
                <a:ext cx="552" cy="346"/>
                <a:chOff x="2208" y="4612"/>
                <a:chExt cx="552" cy="346"/>
              </a:xfrm>
            </p:grpSpPr>
            <p:sp>
              <p:nvSpPr>
                <p:cNvPr id="64623" name="Rectangle 84"/>
                <p:cNvSpPr>
                  <a:spLocks noChangeArrowheads="1"/>
                </p:cNvSpPr>
                <p:nvPr/>
              </p:nvSpPr>
              <p:spPr bwMode="auto">
                <a:xfrm>
                  <a:off x="2251"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0.0293</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24" name="Rectangle 256"/>
                <p:cNvSpPr>
                  <a:spLocks noChangeArrowheads="1"/>
                </p:cNvSpPr>
                <p:nvPr/>
              </p:nvSpPr>
              <p:spPr bwMode="auto">
                <a:xfrm>
                  <a:off x="2208" y="461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2" name="Group 259"/>
              <p:cNvGrpSpPr/>
              <p:nvPr/>
            </p:nvGrpSpPr>
            <p:grpSpPr bwMode="auto">
              <a:xfrm>
                <a:off x="2760" y="4612"/>
                <a:ext cx="552" cy="346"/>
                <a:chOff x="2760" y="4612"/>
                <a:chExt cx="552" cy="346"/>
              </a:xfrm>
            </p:grpSpPr>
            <p:sp>
              <p:nvSpPr>
                <p:cNvPr id="64621" name="Rectangle 85"/>
                <p:cNvSpPr>
                  <a:spLocks noChangeArrowheads="1"/>
                </p:cNvSpPr>
                <p:nvPr/>
              </p:nvSpPr>
              <p:spPr bwMode="auto">
                <a:xfrm>
                  <a:off x="2803"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0.0112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22" name="Rectangle 258"/>
                <p:cNvSpPr>
                  <a:spLocks noChangeArrowheads="1"/>
                </p:cNvSpPr>
                <p:nvPr/>
              </p:nvSpPr>
              <p:spPr bwMode="auto">
                <a:xfrm>
                  <a:off x="2760" y="4612"/>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3" name="Group 261"/>
              <p:cNvGrpSpPr/>
              <p:nvPr/>
            </p:nvGrpSpPr>
            <p:grpSpPr bwMode="auto">
              <a:xfrm>
                <a:off x="0" y="4958"/>
                <a:ext cx="552" cy="346"/>
                <a:chOff x="0" y="4958"/>
                <a:chExt cx="552" cy="346"/>
              </a:xfrm>
            </p:grpSpPr>
            <p:sp>
              <p:nvSpPr>
                <p:cNvPr id="64619" name="Rectangle 86"/>
                <p:cNvSpPr>
                  <a:spLocks noChangeArrowheads="1"/>
                </p:cNvSpPr>
                <p:nvPr/>
              </p:nvSpPr>
              <p:spPr bwMode="auto">
                <a:xfrm>
                  <a:off x="43"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Y7</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20" name="Rectangle 260"/>
                <p:cNvSpPr>
                  <a:spLocks noChangeArrowheads="1"/>
                </p:cNvSpPr>
                <p:nvPr/>
              </p:nvSpPr>
              <p:spPr bwMode="auto">
                <a:xfrm>
                  <a:off x="0" y="495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4" name="Group 263"/>
              <p:cNvGrpSpPr/>
              <p:nvPr/>
            </p:nvGrpSpPr>
            <p:grpSpPr bwMode="auto">
              <a:xfrm>
                <a:off x="552" y="4958"/>
                <a:ext cx="552" cy="346"/>
                <a:chOff x="552" y="4958"/>
                <a:chExt cx="552" cy="346"/>
              </a:xfrm>
            </p:grpSpPr>
            <p:sp>
              <p:nvSpPr>
                <p:cNvPr id="64617" name="Rectangle 87"/>
                <p:cNvSpPr>
                  <a:spLocks noChangeArrowheads="1"/>
                </p:cNvSpPr>
                <p:nvPr/>
              </p:nvSpPr>
              <p:spPr bwMode="auto">
                <a:xfrm>
                  <a:off x="595"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0.2782</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18" name="Rectangle 262"/>
                <p:cNvSpPr>
                  <a:spLocks noChangeArrowheads="1"/>
                </p:cNvSpPr>
                <p:nvPr/>
              </p:nvSpPr>
              <p:spPr bwMode="auto">
                <a:xfrm>
                  <a:off x="552" y="495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5" name="Group 265"/>
              <p:cNvGrpSpPr/>
              <p:nvPr/>
            </p:nvGrpSpPr>
            <p:grpSpPr bwMode="auto">
              <a:xfrm>
                <a:off x="1104" y="4958"/>
                <a:ext cx="552" cy="346"/>
                <a:chOff x="1104" y="4958"/>
                <a:chExt cx="552" cy="346"/>
              </a:xfrm>
            </p:grpSpPr>
            <p:sp>
              <p:nvSpPr>
                <p:cNvPr id="64615" name="Rectangle 88"/>
                <p:cNvSpPr>
                  <a:spLocks noChangeArrowheads="1"/>
                </p:cNvSpPr>
                <p:nvPr/>
              </p:nvSpPr>
              <p:spPr bwMode="auto">
                <a:xfrm>
                  <a:off x="1147"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0.0385</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16" name="Rectangle 264"/>
                <p:cNvSpPr>
                  <a:spLocks noChangeArrowheads="1"/>
                </p:cNvSpPr>
                <p:nvPr/>
              </p:nvSpPr>
              <p:spPr bwMode="auto">
                <a:xfrm>
                  <a:off x="1104" y="495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6" name="Group 267"/>
              <p:cNvGrpSpPr/>
              <p:nvPr/>
            </p:nvGrpSpPr>
            <p:grpSpPr bwMode="auto">
              <a:xfrm>
                <a:off x="1656" y="4958"/>
                <a:ext cx="552" cy="346"/>
                <a:chOff x="1656" y="4958"/>
                <a:chExt cx="552" cy="346"/>
              </a:xfrm>
            </p:grpSpPr>
            <p:sp>
              <p:nvSpPr>
                <p:cNvPr id="64613" name="Rectangle 89"/>
                <p:cNvSpPr>
                  <a:spLocks noChangeArrowheads="1"/>
                </p:cNvSpPr>
                <p:nvPr/>
              </p:nvSpPr>
              <p:spPr bwMode="auto">
                <a:xfrm>
                  <a:off x="1699"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0.0588</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14" name="Rectangle 266"/>
                <p:cNvSpPr>
                  <a:spLocks noChangeArrowheads="1"/>
                </p:cNvSpPr>
                <p:nvPr/>
              </p:nvSpPr>
              <p:spPr bwMode="auto">
                <a:xfrm>
                  <a:off x="1656" y="495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7" name="Group 269"/>
              <p:cNvGrpSpPr/>
              <p:nvPr/>
            </p:nvGrpSpPr>
            <p:grpSpPr bwMode="auto">
              <a:xfrm>
                <a:off x="2208" y="4958"/>
                <a:ext cx="552" cy="346"/>
                <a:chOff x="2208" y="4958"/>
                <a:chExt cx="552" cy="346"/>
              </a:xfrm>
            </p:grpSpPr>
            <p:sp>
              <p:nvSpPr>
                <p:cNvPr id="64611" name="Rectangle 90"/>
                <p:cNvSpPr>
                  <a:spLocks noChangeArrowheads="1"/>
                </p:cNvSpPr>
                <p:nvPr/>
              </p:nvSpPr>
              <p:spPr bwMode="auto">
                <a:xfrm>
                  <a:off x="2251"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-0.0136</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12" name="Rectangle 268"/>
                <p:cNvSpPr>
                  <a:spLocks noChangeArrowheads="1"/>
                </p:cNvSpPr>
                <p:nvPr/>
              </p:nvSpPr>
              <p:spPr bwMode="auto">
                <a:xfrm>
                  <a:off x="2208" y="495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8" name="Group 271"/>
              <p:cNvGrpSpPr/>
              <p:nvPr/>
            </p:nvGrpSpPr>
            <p:grpSpPr bwMode="auto">
              <a:xfrm>
                <a:off x="2760" y="4958"/>
                <a:ext cx="552" cy="346"/>
                <a:chOff x="2760" y="4958"/>
                <a:chExt cx="552" cy="346"/>
              </a:xfrm>
            </p:grpSpPr>
            <p:sp>
              <p:nvSpPr>
                <p:cNvPr id="64609" name="Rectangle 91"/>
                <p:cNvSpPr>
                  <a:spLocks noChangeArrowheads="1"/>
                </p:cNvSpPr>
                <p:nvPr/>
              </p:nvSpPr>
              <p:spPr bwMode="auto">
                <a:xfrm>
                  <a:off x="2803"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anose="02020603050405020304" pitchFamily="18" charset="0"/>
                    </a:rPr>
                    <a:t>0.0039</a:t>
                  </a:r>
                  <a:endParaRPr kumimoji="1" lang="en-US" altLang="zh-CN" sz="2000">
                    <a:latin typeface="Times New Roman" panose="02020603050405020304" pitchFamily="18" charset="0"/>
                  </a:endParaRPr>
                </a:p>
                <a:p>
                  <a:pPr eaLnBrk="0" hangingPunct="0"/>
                  <a:endParaRPr kumimoji="1" lang="en-US" altLang="zh-CN" sz="2000">
                    <a:latin typeface="Times New Roman" panose="02020603050405020304" pitchFamily="18" charset="0"/>
                  </a:endParaRPr>
                </a:p>
              </p:txBody>
            </p:sp>
            <p:sp>
              <p:nvSpPr>
                <p:cNvPr id="64610" name="Rectangle 270"/>
                <p:cNvSpPr>
                  <a:spLocks noChangeArrowheads="1"/>
                </p:cNvSpPr>
                <p:nvPr/>
              </p:nvSpPr>
              <p:spPr bwMode="auto">
                <a:xfrm>
                  <a:off x="2760" y="4958"/>
                  <a:ext cx="552" cy="34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64518" name="Rectangle 273"/>
            <p:cNvSpPr>
              <a:spLocks noChangeArrowheads="1"/>
            </p:cNvSpPr>
            <p:nvPr/>
          </p:nvSpPr>
          <p:spPr bwMode="auto">
            <a:xfrm>
              <a:off x="-3" y="-3"/>
              <a:ext cx="3318" cy="5310"/>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4516" name="Rectangle 275"/>
          <p:cNvSpPr>
            <a:spLocks noChangeArrowheads="1"/>
          </p:cNvSpPr>
          <p:nvPr/>
        </p:nvSpPr>
        <p:spPr bwMode="auto">
          <a:xfrm>
            <a:off x="1447800" y="457200"/>
            <a:ext cx="640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kumimoji="1" lang="zh-CN" altLang="en-US" sz="2800">
                <a:latin typeface="Tahoma" panose="020B0604030504040204" pitchFamily="34" charset="0"/>
              </a:rPr>
              <a:t>原始变量与对应组典型变量之间的相关系数</a:t>
            </a:r>
            <a:endParaRPr kumimoji="1" lang="zh-CN" altLang="en-US" sz="2800">
              <a:latin typeface="Tahoma" panose="020B060403050404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19056F95-DD0C-423E-9F51-297C75AA9763}" type="slidenum">
              <a:rPr lang="en-US" altLang="zh-TW" sz="1400" smtClean="0"/>
            </a:fld>
            <a:endParaRPr lang="en-US" altLang="zh-TW" sz="1400"/>
          </a:p>
        </p:txBody>
      </p:sp>
      <p:sp>
        <p:nvSpPr>
          <p:cNvPr id="10243" name="Rectangle 2"/>
          <p:cNvSpPr>
            <a:spLocks noGrp="1" noRot="1" noChangeArrowheads="1"/>
          </p:cNvSpPr>
          <p:nvPr>
            <p:ph type="title"/>
          </p:nvPr>
        </p:nvSpPr>
        <p:spPr/>
        <p:txBody>
          <a:bodyPr/>
          <a:lstStyle/>
          <a:p>
            <a:r>
              <a:rPr lang="zh-TW" altLang="en-US"/>
              <a:t>基本概念</a:t>
            </a:r>
            <a:endParaRPr lang="zh-TW" altLang="en-US"/>
          </a:p>
        </p:txBody>
      </p:sp>
      <p:sp>
        <p:nvSpPr>
          <p:cNvPr id="10244" name="Rectangle 3"/>
          <p:cNvSpPr>
            <a:spLocks noGrp="1" noRot="1" noChangeArrowheads="1"/>
          </p:cNvSpPr>
          <p:nvPr>
            <p:ph type="body" idx="1"/>
          </p:nvPr>
        </p:nvSpPr>
        <p:spPr>
          <a:xfrm>
            <a:off x="755650" y="1612900"/>
            <a:ext cx="8007350" cy="4619625"/>
          </a:xfrm>
        </p:spPr>
        <p:txBody>
          <a:bodyPr/>
          <a:lstStyle/>
          <a:p>
            <a:r>
              <a:rPr lang="en-US" altLang="zh-TW" dirty="0"/>
              <a:t>Analyze the relationships between two sets of variables </a:t>
            </a:r>
            <a:endParaRPr lang="en-US" altLang="zh-TW" dirty="0"/>
          </a:p>
          <a:p>
            <a:r>
              <a:rPr lang="en-US" altLang="zh-TW" dirty="0"/>
              <a:t>Canonical correlation(</a:t>
            </a:r>
            <a:r>
              <a:rPr lang="en-US" altLang="zh-TW" b="1" i="1" dirty="0" err="1"/>
              <a:t>r</a:t>
            </a:r>
            <a:r>
              <a:rPr lang="en-US" altLang="zh-TW" b="1" i="1" baseline="-25000" dirty="0" err="1"/>
              <a:t>c</a:t>
            </a:r>
            <a:r>
              <a:rPr lang="en-US" altLang="zh-TW" dirty="0"/>
              <a:t>): Correlation between two composition of variables</a:t>
            </a:r>
            <a:endParaRPr lang="en-US" altLang="zh-TW" dirty="0"/>
          </a:p>
          <a:p>
            <a:endParaRPr lang="en-US" altLang="zh-TW" dirty="0"/>
          </a:p>
        </p:txBody>
      </p:sp>
      <p:sp>
        <p:nvSpPr>
          <p:cNvPr id="10245" name="Oval 4"/>
          <p:cNvSpPr>
            <a:spLocks noChangeArrowheads="1"/>
          </p:cNvSpPr>
          <p:nvPr/>
        </p:nvSpPr>
        <p:spPr bwMode="auto">
          <a:xfrm>
            <a:off x="1763713" y="4078288"/>
            <a:ext cx="1584325" cy="2592387"/>
          </a:xfrm>
          <a:prstGeom prst="ellipse">
            <a:avLst/>
          </a:prstGeom>
          <a:solidFill>
            <a:srgbClr val="FFFF99"/>
          </a:solidFill>
          <a:ln w="9525">
            <a:solidFill>
              <a:schemeClr val="tx1"/>
            </a:solidFill>
            <a:round/>
          </a:ln>
        </p:spPr>
        <p:txBody>
          <a:bodyPr wrap="none" anchor="ctr"/>
          <a:lstStyle/>
          <a:p>
            <a:endParaRPr lang="zh-CN" altLang="en-US"/>
          </a:p>
        </p:txBody>
      </p:sp>
      <p:sp>
        <p:nvSpPr>
          <p:cNvPr id="10246" name="Text Box 5"/>
          <p:cNvSpPr txBox="1">
            <a:spLocks noChangeArrowheads="1"/>
          </p:cNvSpPr>
          <p:nvPr/>
        </p:nvSpPr>
        <p:spPr bwMode="auto">
          <a:xfrm>
            <a:off x="2266950" y="4340225"/>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2400">
                <a:solidFill>
                  <a:srgbClr val="FF3300"/>
                </a:solidFill>
              </a:rPr>
              <a:t>X1</a:t>
            </a:r>
            <a:endParaRPr lang="en-US" altLang="zh-TW" sz="2400">
              <a:solidFill>
                <a:srgbClr val="FF3300"/>
              </a:solidFill>
            </a:endParaRPr>
          </a:p>
        </p:txBody>
      </p:sp>
      <p:sp>
        <p:nvSpPr>
          <p:cNvPr id="10247" name="Text Box 6"/>
          <p:cNvSpPr txBox="1">
            <a:spLocks noChangeArrowheads="1"/>
          </p:cNvSpPr>
          <p:nvPr/>
        </p:nvSpPr>
        <p:spPr bwMode="auto">
          <a:xfrm>
            <a:off x="2266950" y="4727575"/>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2400">
                <a:solidFill>
                  <a:srgbClr val="FF3300"/>
                </a:solidFill>
              </a:rPr>
              <a:t>X2</a:t>
            </a:r>
            <a:endParaRPr lang="en-US" altLang="zh-TW" sz="2400">
              <a:solidFill>
                <a:srgbClr val="FF3300"/>
              </a:solidFill>
            </a:endParaRPr>
          </a:p>
        </p:txBody>
      </p:sp>
      <p:sp>
        <p:nvSpPr>
          <p:cNvPr id="10248" name="Text Box 7"/>
          <p:cNvSpPr txBox="1">
            <a:spLocks noChangeArrowheads="1"/>
          </p:cNvSpPr>
          <p:nvPr/>
        </p:nvSpPr>
        <p:spPr bwMode="auto">
          <a:xfrm>
            <a:off x="2268538" y="5086350"/>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2400">
                <a:solidFill>
                  <a:srgbClr val="FF3300"/>
                </a:solidFill>
              </a:rPr>
              <a:t>X3</a:t>
            </a:r>
            <a:endParaRPr lang="en-US" altLang="zh-TW" sz="2400">
              <a:solidFill>
                <a:srgbClr val="FF3300"/>
              </a:solidFill>
            </a:endParaRPr>
          </a:p>
        </p:txBody>
      </p:sp>
      <p:sp>
        <p:nvSpPr>
          <p:cNvPr id="10249" name="Text Box 8"/>
          <p:cNvSpPr txBox="1">
            <a:spLocks noChangeArrowheads="1"/>
          </p:cNvSpPr>
          <p:nvPr/>
        </p:nvSpPr>
        <p:spPr bwMode="auto">
          <a:xfrm>
            <a:off x="2266950" y="544036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2400">
                <a:solidFill>
                  <a:srgbClr val="FF3300"/>
                </a:solidFill>
              </a:rPr>
              <a:t>X4</a:t>
            </a:r>
            <a:endParaRPr lang="en-US" altLang="zh-TW" sz="2400">
              <a:solidFill>
                <a:srgbClr val="FF3300"/>
              </a:solidFill>
            </a:endParaRPr>
          </a:p>
        </p:txBody>
      </p:sp>
      <p:sp>
        <p:nvSpPr>
          <p:cNvPr id="10250" name="Text Box 9"/>
          <p:cNvSpPr txBox="1">
            <a:spLocks noChangeArrowheads="1"/>
          </p:cNvSpPr>
          <p:nvPr/>
        </p:nvSpPr>
        <p:spPr bwMode="auto">
          <a:xfrm>
            <a:off x="2268538" y="5807075"/>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2400">
                <a:solidFill>
                  <a:srgbClr val="FF3300"/>
                </a:solidFill>
              </a:rPr>
              <a:t>X5</a:t>
            </a:r>
            <a:endParaRPr lang="en-US" altLang="zh-TW" sz="2400">
              <a:solidFill>
                <a:srgbClr val="FF3300"/>
              </a:solidFill>
            </a:endParaRPr>
          </a:p>
        </p:txBody>
      </p:sp>
      <p:sp>
        <p:nvSpPr>
          <p:cNvPr id="10251" name="Oval 10"/>
          <p:cNvSpPr>
            <a:spLocks noChangeArrowheads="1"/>
          </p:cNvSpPr>
          <p:nvPr/>
        </p:nvSpPr>
        <p:spPr bwMode="auto">
          <a:xfrm>
            <a:off x="4859338" y="4076700"/>
            <a:ext cx="1584325" cy="2663825"/>
          </a:xfrm>
          <a:prstGeom prst="ellipse">
            <a:avLst/>
          </a:prstGeom>
          <a:solidFill>
            <a:srgbClr val="FFFF99"/>
          </a:solidFill>
          <a:ln w="9525">
            <a:solidFill>
              <a:schemeClr val="tx1"/>
            </a:solidFill>
            <a:round/>
          </a:ln>
        </p:spPr>
        <p:txBody>
          <a:bodyPr wrap="none" anchor="ctr"/>
          <a:lstStyle/>
          <a:p>
            <a:endParaRPr lang="zh-CN" altLang="en-US"/>
          </a:p>
        </p:txBody>
      </p:sp>
      <p:sp>
        <p:nvSpPr>
          <p:cNvPr id="10252" name="Text Box 11"/>
          <p:cNvSpPr txBox="1">
            <a:spLocks noChangeArrowheads="1"/>
          </p:cNvSpPr>
          <p:nvPr/>
        </p:nvSpPr>
        <p:spPr bwMode="auto">
          <a:xfrm>
            <a:off x="5292725" y="441166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2400">
                <a:solidFill>
                  <a:srgbClr val="FF3300"/>
                </a:solidFill>
              </a:rPr>
              <a:t>Y1</a:t>
            </a:r>
            <a:endParaRPr lang="en-US" altLang="zh-TW" sz="2400">
              <a:solidFill>
                <a:srgbClr val="FF3300"/>
              </a:solidFill>
            </a:endParaRPr>
          </a:p>
        </p:txBody>
      </p:sp>
      <p:sp>
        <p:nvSpPr>
          <p:cNvPr id="10253" name="Text Box 12"/>
          <p:cNvSpPr txBox="1">
            <a:spLocks noChangeArrowheads="1"/>
          </p:cNvSpPr>
          <p:nvPr/>
        </p:nvSpPr>
        <p:spPr bwMode="auto">
          <a:xfrm>
            <a:off x="5292725" y="479901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2400">
                <a:solidFill>
                  <a:srgbClr val="FF3300"/>
                </a:solidFill>
              </a:rPr>
              <a:t>Y2</a:t>
            </a:r>
            <a:endParaRPr lang="en-US" altLang="zh-TW" sz="2400">
              <a:solidFill>
                <a:srgbClr val="FF3300"/>
              </a:solidFill>
            </a:endParaRPr>
          </a:p>
        </p:txBody>
      </p:sp>
      <p:sp>
        <p:nvSpPr>
          <p:cNvPr id="10254" name="Text Box 13"/>
          <p:cNvSpPr txBox="1">
            <a:spLocks noChangeArrowheads="1"/>
          </p:cNvSpPr>
          <p:nvPr/>
        </p:nvSpPr>
        <p:spPr bwMode="auto">
          <a:xfrm>
            <a:off x="5294313" y="5157788"/>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2400">
                <a:solidFill>
                  <a:srgbClr val="FF3300"/>
                </a:solidFill>
              </a:rPr>
              <a:t>Y3</a:t>
            </a:r>
            <a:endParaRPr lang="en-US" altLang="zh-TW" sz="2400">
              <a:solidFill>
                <a:srgbClr val="FF3300"/>
              </a:solidFill>
            </a:endParaRPr>
          </a:p>
        </p:txBody>
      </p:sp>
      <p:sp>
        <p:nvSpPr>
          <p:cNvPr id="10255" name="Text Box 14"/>
          <p:cNvSpPr txBox="1">
            <a:spLocks noChangeArrowheads="1"/>
          </p:cNvSpPr>
          <p:nvPr/>
        </p:nvSpPr>
        <p:spPr bwMode="auto">
          <a:xfrm>
            <a:off x="5292725" y="5511800"/>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2400">
                <a:solidFill>
                  <a:srgbClr val="FF3300"/>
                </a:solidFill>
              </a:rPr>
              <a:t>Y4</a:t>
            </a:r>
            <a:endParaRPr lang="en-US" altLang="zh-TW" sz="2400">
              <a:solidFill>
                <a:srgbClr val="FF3300"/>
              </a:solidFill>
            </a:endParaRPr>
          </a:p>
        </p:txBody>
      </p:sp>
      <p:sp>
        <p:nvSpPr>
          <p:cNvPr id="10256" name="Text Box 15"/>
          <p:cNvSpPr txBox="1">
            <a:spLocks noChangeArrowheads="1"/>
          </p:cNvSpPr>
          <p:nvPr/>
        </p:nvSpPr>
        <p:spPr bwMode="auto">
          <a:xfrm>
            <a:off x="5294313" y="587851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2400">
                <a:solidFill>
                  <a:srgbClr val="FF3300"/>
                </a:solidFill>
              </a:rPr>
              <a:t>Y5</a:t>
            </a:r>
            <a:endParaRPr lang="en-US" altLang="zh-TW" sz="2400">
              <a:solidFill>
                <a:srgbClr val="FF3300"/>
              </a:solidFill>
            </a:endParaRPr>
          </a:p>
        </p:txBody>
      </p:sp>
      <p:sp>
        <p:nvSpPr>
          <p:cNvPr id="10257" name="Line 16"/>
          <p:cNvSpPr>
            <a:spLocks noChangeShapeType="1"/>
          </p:cNvSpPr>
          <p:nvPr/>
        </p:nvSpPr>
        <p:spPr bwMode="auto">
          <a:xfrm>
            <a:off x="3492500" y="5446713"/>
            <a:ext cx="1152525" cy="0"/>
          </a:xfrm>
          <a:prstGeom prst="line">
            <a:avLst/>
          </a:prstGeom>
          <a:noFill/>
          <a:ln w="857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8" name="Text Box 17"/>
          <p:cNvSpPr txBox="1">
            <a:spLocks noChangeArrowheads="1"/>
          </p:cNvSpPr>
          <p:nvPr/>
        </p:nvSpPr>
        <p:spPr bwMode="auto">
          <a:xfrm>
            <a:off x="3779838" y="4941888"/>
            <a:ext cx="7207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4400" i="1">
                <a:solidFill>
                  <a:srgbClr val="D60093"/>
                </a:solidFill>
              </a:rPr>
              <a:t>r</a:t>
            </a:r>
            <a:r>
              <a:rPr lang="en-US" altLang="zh-TW" sz="4400" i="1" baseline="-25000">
                <a:solidFill>
                  <a:srgbClr val="D60093"/>
                </a:solidFill>
              </a:rPr>
              <a:t>c</a:t>
            </a:r>
            <a:endParaRPr lang="en-US" altLang="zh-TW" sz="4400" i="1" baseline="-25000">
              <a:solidFill>
                <a:srgbClr val="D60093"/>
              </a:solidFill>
            </a:endParaRPr>
          </a:p>
        </p:txBody>
      </p:sp>
      <p:sp>
        <p:nvSpPr>
          <p:cNvPr id="10259" name="Text Box 18"/>
          <p:cNvSpPr txBox="1">
            <a:spLocks noChangeArrowheads="1"/>
          </p:cNvSpPr>
          <p:nvPr/>
        </p:nvSpPr>
        <p:spPr bwMode="auto">
          <a:xfrm>
            <a:off x="1258888" y="5013325"/>
            <a:ext cx="1008062" cy="7620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xx</a:t>
            </a:r>
            <a:endParaRPr lang="en-US" altLang="zh-TW" sz="4400" baseline="-25000">
              <a:solidFill>
                <a:srgbClr val="000099"/>
              </a:solidFill>
            </a:endParaRPr>
          </a:p>
        </p:txBody>
      </p:sp>
      <p:sp>
        <p:nvSpPr>
          <p:cNvPr id="10260" name="Text Box 19"/>
          <p:cNvSpPr txBox="1">
            <a:spLocks noChangeArrowheads="1"/>
          </p:cNvSpPr>
          <p:nvPr/>
        </p:nvSpPr>
        <p:spPr bwMode="auto">
          <a:xfrm>
            <a:off x="6084888" y="5013325"/>
            <a:ext cx="1008062" cy="7620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yy</a:t>
            </a:r>
            <a:endParaRPr lang="en-US" altLang="zh-TW" sz="4400" baseline="-25000">
              <a:solidFill>
                <a:srgbClr val="000099"/>
              </a:solidFill>
            </a:endParaRPr>
          </a:p>
        </p:txBody>
      </p:sp>
      <p:sp>
        <p:nvSpPr>
          <p:cNvPr id="10261" name="Text Box 20"/>
          <p:cNvSpPr txBox="1">
            <a:spLocks noChangeArrowheads="1"/>
          </p:cNvSpPr>
          <p:nvPr/>
        </p:nvSpPr>
        <p:spPr bwMode="auto">
          <a:xfrm>
            <a:off x="3635375" y="5661025"/>
            <a:ext cx="1008063" cy="7620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yx</a:t>
            </a:r>
            <a:endParaRPr lang="en-US" altLang="zh-TW" sz="4400" baseline="-25000">
              <a:solidFill>
                <a:srgbClr val="000099"/>
              </a:solidFill>
            </a:endParaRPr>
          </a:p>
        </p:txBody>
      </p:sp>
      <p:sp>
        <p:nvSpPr>
          <p:cNvPr id="10262" name="Text Box 21"/>
          <p:cNvSpPr txBox="1">
            <a:spLocks noChangeArrowheads="1"/>
          </p:cNvSpPr>
          <p:nvPr/>
        </p:nvSpPr>
        <p:spPr bwMode="auto">
          <a:xfrm>
            <a:off x="3635375" y="4221163"/>
            <a:ext cx="1008063" cy="7620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xy</a:t>
            </a:r>
            <a:endParaRPr lang="en-US" altLang="zh-TW" sz="4400" baseline="-25000">
              <a:solidFill>
                <a:srgbClr val="000099"/>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1AEAA626-088B-4770-9C42-62EA877226AB}" type="slidenum">
              <a:rPr lang="en-US" altLang="zh-CN" sz="1400" smtClean="0"/>
            </a:fld>
            <a:endParaRPr lang="en-US" altLang="zh-CN" sz="1400"/>
          </a:p>
        </p:txBody>
      </p:sp>
      <p:sp>
        <p:nvSpPr>
          <p:cNvPr id="65539" name="Rectangle 3"/>
          <p:cNvSpPr>
            <a:spLocks noGrp="1" noRot="1" noChangeArrowheads="1"/>
          </p:cNvSpPr>
          <p:nvPr>
            <p:ph type="body" idx="1"/>
          </p:nvPr>
        </p:nvSpPr>
        <p:spPr>
          <a:xfrm>
            <a:off x="304800" y="609600"/>
            <a:ext cx="8650288" cy="5522913"/>
          </a:xfrm>
        </p:spPr>
        <p:txBody>
          <a:bodyPr/>
          <a:lstStyle/>
          <a:p>
            <a:pPr eaLnBrk="1" hangingPunct="1">
              <a:lnSpc>
                <a:spcPct val="125000"/>
              </a:lnSpc>
              <a:buFont typeface="Wingdings" panose="05000000000000000000" charset="0"/>
              <a:buNone/>
            </a:pPr>
            <a:r>
              <a:rPr lang="en-US" altLang="zh-CN" sz="2800"/>
              <a:t>    </a:t>
            </a:r>
            <a:r>
              <a:rPr lang="zh-CN" altLang="en-US" sz="2800"/>
              <a:t>可以看出，所有五个表示职业特性的变量与</a:t>
            </a:r>
            <a:r>
              <a:rPr lang="en-US" altLang="zh-CN" sz="2800"/>
              <a:t>u1</a:t>
            </a:r>
            <a:r>
              <a:rPr lang="zh-CN" altLang="en-US" sz="2800"/>
              <a:t>有大致相同的相关系数， </a:t>
            </a:r>
            <a:r>
              <a:rPr lang="en-US" altLang="zh-CN" sz="2800"/>
              <a:t>u1</a:t>
            </a:r>
            <a:r>
              <a:rPr lang="zh-CN" altLang="en-US" sz="2800"/>
              <a:t>视为形容职业特性的指标。第一对典型变量的第二个变量</a:t>
            </a:r>
            <a:r>
              <a:rPr lang="en-US" altLang="zh-CN" sz="2800"/>
              <a:t>v1</a:t>
            </a:r>
            <a:r>
              <a:rPr lang="zh-CN" altLang="en-US" sz="2800"/>
              <a:t>与</a:t>
            </a:r>
            <a:r>
              <a:rPr lang="en-US" altLang="zh-CN" sz="2800"/>
              <a:t>Y1</a:t>
            </a:r>
            <a:r>
              <a:rPr lang="zh-CN" altLang="en-US" sz="2800"/>
              <a:t>，</a:t>
            </a:r>
            <a:r>
              <a:rPr lang="en-US" altLang="zh-CN" sz="2800"/>
              <a:t>Y2</a:t>
            </a:r>
            <a:r>
              <a:rPr lang="zh-CN" altLang="en-US" sz="2800"/>
              <a:t>，</a:t>
            </a:r>
            <a:r>
              <a:rPr lang="en-US" altLang="zh-CN" sz="2800"/>
              <a:t>Y5</a:t>
            </a:r>
            <a:r>
              <a:rPr lang="zh-CN" altLang="en-US" sz="2800"/>
              <a:t>，</a:t>
            </a:r>
            <a:r>
              <a:rPr lang="en-US" altLang="zh-CN" sz="2800"/>
              <a:t>Y6</a:t>
            </a:r>
            <a:r>
              <a:rPr lang="zh-CN" altLang="en-US" sz="2800"/>
              <a:t> 有较大的相关系数，说明</a:t>
            </a:r>
            <a:r>
              <a:rPr lang="en-US" altLang="zh-CN" sz="2800"/>
              <a:t>v1</a:t>
            </a:r>
            <a:r>
              <a:rPr lang="zh-CN" altLang="en-US" sz="2800"/>
              <a:t>主要代表了主管满意度、事业前景满意度、公司地位满意度和工种满意度。而</a:t>
            </a:r>
            <a:r>
              <a:rPr lang="en-US" altLang="zh-CN" sz="2800"/>
              <a:t>u1</a:t>
            </a:r>
            <a:r>
              <a:rPr lang="zh-CN" altLang="en-US" sz="2800"/>
              <a:t>和</a:t>
            </a:r>
            <a:r>
              <a:rPr lang="en-US" altLang="zh-CN" sz="2800"/>
              <a:t>v1</a:t>
            </a:r>
            <a:r>
              <a:rPr lang="zh-CN" altLang="en-US" sz="2800"/>
              <a:t>之间的相关系数</a:t>
            </a:r>
            <a:r>
              <a:rPr lang="en-US" altLang="zh-CN" sz="2800"/>
              <a:t>0.5537</a:t>
            </a:r>
            <a:r>
              <a:rPr lang="zh-CN" altLang="en-US" sz="2800"/>
              <a:t>。</a:t>
            </a:r>
            <a:endParaRPr lang="zh-CN" altLang="en-US" sz="2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3CAB9DBF-61B7-4BE7-9BFC-2E9DA16F033F}" type="slidenum">
              <a:rPr lang="en-US" altLang="zh-CN" sz="1400" smtClean="0"/>
            </a:fld>
            <a:endParaRPr lang="en-US" altLang="zh-CN" sz="1400"/>
          </a:p>
        </p:txBody>
      </p:sp>
      <p:sp>
        <p:nvSpPr>
          <p:cNvPr id="66563" name="Rectangle 2"/>
          <p:cNvSpPr>
            <a:spLocks noChangeArrowheads="1"/>
          </p:cNvSpPr>
          <p:nvPr/>
        </p:nvSpPr>
        <p:spPr bwMode="auto">
          <a:xfrm>
            <a:off x="228600" y="304800"/>
            <a:ext cx="8458200" cy="595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82550"/>
            <a:r>
              <a:rPr kumimoji="1" lang="en-US" altLang="zh-CN" sz="1600" dirty="0">
                <a:latin typeface="Consolas" panose="020B0609020204030204" charset="0"/>
              </a:rPr>
              <a:t>        </a:t>
            </a:r>
            <a:r>
              <a:rPr kumimoji="1" lang="en-US" altLang="zh-CN" sz="1600" dirty="0">
                <a:latin typeface="Tahoma" panose="020B0604030504040204" pitchFamily="34" charset="0"/>
              </a:rPr>
              <a:t>                </a:t>
            </a:r>
            <a:r>
              <a:rPr kumimoji="1" lang="en-US" altLang="zh-CN" sz="1600" dirty="0">
                <a:latin typeface="Times New Roman" panose="02020603050405020304" pitchFamily="18" charset="0"/>
              </a:rPr>
              <a:t>Canonical Redundancy Analysis</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Raw Variance of the 'VAR' Variables</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Explained by</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Their Own                                   The Opposite</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Canonical Variables                       Canonical Variables</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Cumulative                                  </a:t>
            </a:r>
            <a:r>
              <a:rPr kumimoji="1" lang="en-US" altLang="zh-CN" sz="1600" dirty="0" err="1">
                <a:latin typeface="Times New Roman" panose="02020603050405020304" pitchFamily="18" charset="0"/>
              </a:rPr>
              <a:t>Cumulative</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Proportion    </a:t>
            </a:r>
            <a:r>
              <a:rPr kumimoji="1" lang="en-US" altLang="zh-CN" sz="1600" dirty="0" err="1">
                <a:latin typeface="Times New Roman" panose="02020603050405020304" pitchFamily="18" charset="0"/>
              </a:rPr>
              <a:t>Proportion</a:t>
            </a:r>
            <a:r>
              <a:rPr kumimoji="1" lang="en-US" altLang="zh-CN" sz="1600" dirty="0">
                <a:latin typeface="Times New Roman" panose="02020603050405020304" pitchFamily="18" charset="0"/>
              </a:rPr>
              <a:t>               </a:t>
            </a:r>
            <a:r>
              <a:rPr kumimoji="1" lang="en-US" altLang="zh-CN" sz="1600" dirty="0" err="1">
                <a:latin typeface="Times New Roman" panose="02020603050405020304" pitchFamily="18" charset="0"/>
              </a:rPr>
              <a:t>Proportion</a:t>
            </a:r>
            <a:r>
              <a:rPr kumimoji="1" lang="en-US" altLang="zh-CN" sz="1600" dirty="0">
                <a:latin typeface="Times New Roman" panose="02020603050405020304" pitchFamily="18" charset="0"/>
              </a:rPr>
              <a:t>    </a:t>
            </a:r>
            <a:r>
              <a:rPr kumimoji="1" lang="en-US" altLang="zh-CN" sz="1600" dirty="0" err="1">
                <a:latin typeface="Times New Roman" panose="02020603050405020304" pitchFamily="18" charset="0"/>
              </a:rPr>
              <a:t>Proportion</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1        0.5818        0.5818                    0.1784        0.1784</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2        0.1080        0.6898                    0.0060        0.1844</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3        0.0960        0.7858                    0.0014        0.1858</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a:t>
            </a:r>
            <a:r>
              <a:rPr kumimoji="1" lang="en-US" altLang="zh-CN" sz="1600" b="1" u="sng" dirty="0">
                <a:solidFill>
                  <a:srgbClr val="FF0000"/>
                </a:solidFill>
                <a:latin typeface="Times New Roman" panose="02020603050405020304" pitchFamily="18" charset="0"/>
              </a:rPr>
              <a:t>4        0.1223        0.9081</a:t>
            </a:r>
            <a:r>
              <a:rPr kumimoji="1" lang="en-US" altLang="zh-CN" sz="1600" dirty="0">
                <a:latin typeface="Times New Roman" panose="02020603050405020304" pitchFamily="18" charset="0"/>
              </a:rPr>
              <a:t>                    0.0006        0.1864</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5        0.0919        1.0000                     0.0003        0.1867</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Raw Variance of the 'WITH' Variables</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Explained by</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Their Own                               The Opposite</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Canonical Variables                       Canonical Variables</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Cumulative                                        </a:t>
            </a:r>
            <a:r>
              <a:rPr kumimoji="1" lang="en-US" altLang="zh-CN" sz="1600" dirty="0" err="1">
                <a:latin typeface="Times New Roman" panose="02020603050405020304" pitchFamily="18" charset="0"/>
              </a:rPr>
              <a:t>Cumulative</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Proportion    </a:t>
            </a:r>
            <a:r>
              <a:rPr kumimoji="1" lang="en-US" altLang="zh-CN" sz="1600" dirty="0" err="1">
                <a:latin typeface="Times New Roman" panose="02020603050405020304" pitchFamily="18" charset="0"/>
              </a:rPr>
              <a:t>Proportion</a:t>
            </a:r>
            <a:r>
              <a:rPr kumimoji="1" lang="en-US" altLang="zh-CN" sz="1600" dirty="0">
                <a:latin typeface="Times New Roman" panose="02020603050405020304" pitchFamily="18" charset="0"/>
              </a:rPr>
              <a:t>                     </a:t>
            </a:r>
            <a:r>
              <a:rPr kumimoji="1" lang="en-US" altLang="zh-CN" sz="1600" dirty="0" err="1">
                <a:latin typeface="Times New Roman" panose="02020603050405020304" pitchFamily="18" charset="0"/>
              </a:rPr>
              <a:t>Proportion</a:t>
            </a:r>
            <a:r>
              <a:rPr kumimoji="1" lang="en-US" altLang="zh-CN" sz="1600" dirty="0">
                <a:latin typeface="Times New Roman" panose="02020603050405020304" pitchFamily="18" charset="0"/>
              </a:rPr>
              <a:t>    </a:t>
            </a:r>
            <a:r>
              <a:rPr kumimoji="1" lang="en-US" altLang="zh-CN" sz="1600" dirty="0" err="1">
                <a:latin typeface="Times New Roman" panose="02020603050405020304" pitchFamily="18" charset="0"/>
              </a:rPr>
              <a:t>Proportion</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1        0.3721        0.3721                             0.1141        0.1141</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2        0.1222        0.4943                             0.0068        0.1209</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3        0.0740        0.5683                             0.0011        0.1220</a:t>
            </a:r>
            <a:endParaRPr kumimoji="1" lang="en-US" altLang="zh-CN" sz="1600" dirty="0">
              <a:latin typeface="Times New Roman" panose="02020603050405020304" pitchFamily="18" charset="0"/>
            </a:endParaRPr>
          </a:p>
          <a:p>
            <a:pPr indent="82550" eaLnBrk="0" hangingPunct="0"/>
            <a:r>
              <a:rPr kumimoji="1" lang="en-US" altLang="zh-CN" sz="1600" dirty="0">
                <a:solidFill>
                  <a:schemeClr val="accent2"/>
                </a:solidFill>
                <a:latin typeface="Times New Roman" panose="02020603050405020304" pitchFamily="18" charset="0"/>
              </a:rPr>
              <a:t>              </a:t>
            </a:r>
            <a:r>
              <a:rPr kumimoji="1" lang="en-US" altLang="zh-CN" sz="1600" b="1" u="sng" dirty="0">
                <a:solidFill>
                  <a:srgbClr val="FF0000"/>
                </a:solidFill>
                <a:latin typeface="Times New Roman" panose="02020603050405020304" pitchFamily="18" charset="0"/>
              </a:rPr>
              <a:t>4        0.1289        0.6972</a:t>
            </a:r>
            <a:r>
              <a:rPr kumimoji="1" lang="en-US" altLang="zh-CN" sz="1600" dirty="0">
                <a:latin typeface="Times New Roman" panose="02020603050405020304" pitchFamily="18" charset="0"/>
              </a:rPr>
              <a:t>                             0.0007        0.1226</a:t>
            </a:r>
            <a:endParaRPr kumimoji="1" lang="en-US" altLang="zh-CN" sz="1600" dirty="0">
              <a:latin typeface="Times New Roman" panose="02020603050405020304" pitchFamily="18" charset="0"/>
            </a:endParaRPr>
          </a:p>
          <a:p>
            <a:pPr indent="82550" eaLnBrk="0" hangingPunct="0"/>
            <a:r>
              <a:rPr kumimoji="1" lang="en-US" altLang="zh-CN" sz="1600" dirty="0">
                <a:latin typeface="Times New Roman" panose="02020603050405020304" pitchFamily="18" charset="0"/>
              </a:rPr>
              <a:t>              5        0.1058        0.8030                             0.0003        0.1230</a:t>
            </a:r>
            <a:endParaRPr kumimoji="1" lang="en-US" altLang="zh-CN" sz="1600" dirty="0">
              <a:latin typeface="Times New Roman" panose="02020603050405020304" pitchFamily="18" charset="0"/>
            </a:endParaRPr>
          </a:p>
          <a:p>
            <a:pPr indent="82550" eaLnBrk="0" hangingPunct="0"/>
            <a:endParaRPr kumimoji="1" lang="en-US" altLang="zh-CN" sz="1600" dirty="0">
              <a:latin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A2F4777A-B742-4279-BABE-4FD3388BF78D}" type="slidenum">
              <a:rPr lang="en-US" altLang="zh-CN" sz="1400" smtClean="0"/>
            </a:fld>
            <a:endParaRPr lang="en-US" altLang="zh-CN" sz="1400"/>
          </a:p>
        </p:txBody>
      </p:sp>
      <p:sp>
        <p:nvSpPr>
          <p:cNvPr id="67587" name="Rectangle 3"/>
          <p:cNvSpPr>
            <a:spLocks noGrp="1" noRot="1" noChangeArrowheads="1"/>
          </p:cNvSpPr>
          <p:nvPr>
            <p:ph type="body" idx="1"/>
          </p:nvPr>
        </p:nvSpPr>
        <p:spPr>
          <a:xfrm>
            <a:off x="914400" y="533400"/>
            <a:ext cx="7696200" cy="5638800"/>
          </a:xfrm>
        </p:spPr>
        <p:txBody>
          <a:bodyPr/>
          <a:lstStyle/>
          <a:p>
            <a:pPr eaLnBrk="1" hangingPunct="1">
              <a:buFont typeface="Wingdings" panose="05000000000000000000" charset="0"/>
              <a:buNone/>
            </a:pPr>
            <a:r>
              <a:rPr lang="en-US" altLang="zh-CN"/>
              <a:t>u1</a:t>
            </a:r>
            <a:r>
              <a:rPr lang="zh-CN" altLang="en-US"/>
              <a:t>和</a:t>
            </a:r>
            <a:r>
              <a:rPr lang="en-US" altLang="zh-CN"/>
              <a:t>v1</a:t>
            </a:r>
            <a:r>
              <a:rPr lang="zh-CN" altLang="en-US"/>
              <a:t>解释的本组原始变量的比率：</a:t>
            </a:r>
            <a:endParaRPr lang="zh-CN" altLang="en-US"/>
          </a:p>
          <a:p>
            <a:pPr eaLnBrk="1" hangingPunct="1">
              <a:buFont typeface="Wingdings" panose="05000000000000000000" charset="0"/>
              <a:buNone/>
            </a:pPr>
            <a:endParaRPr lang="zh-CN" altLang="en-US"/>
          </a:p>
          <a:p>
            <a:pPr eaLnBrk="1" hangingPunct="1">
              <a:buFont typeface="Wingdings" panose="05000000000000000000" charset="0"/>
              <a:buNone/>
            </a:pPr>
            <a:endParaRPr lang="zh-CN" altLang="en-US"/>
          </a:p>
          <a:p>
            <a:pPr eaLnBrk="1" hangingPunct="1">
              <a:buFont typeface="Wingdings" panose="05000000000000000000" charset="0"/>
              <a:buNone/>
            </a:pPr>
            <a:endParaRPr lang="zh-CN" altLang="en-US"/>
          </a:p>
          <a:p>
            <a:pPr eaLnBrk="1" hangingPunct="1">
              <a:buFont typeface="Wingdings" panose="05000000000000000000" charset="0"/>
              <a:buNone/>
            </a:pPr>
            <a:endParaRPr lang="zh-CN" altLang="en-US"/>
          </a:p>
          <a:p>
            <a:pPr eaLnBrk="1" hangingPunct="1">
              <a:buFont typeface="Wingdings" panose="05000000000000000000" charset="0"/>
              <a:buNone/>
            </a:pPr>
            <a:r>
              <a:rPr lang="en-US" altLang="zh-CN"/>
              <a:t>X</a:t>
            </a:r>
            <a:r>
              <a:rPr lang="zh-CN" altLang="en-US"/>
              <a:t>组的原始变量被</a:t>
            </a:r>
            <a:r>
              <a:rPr lang="en-US" altLang="zh-CN"/>
              <a:t>u1</a:t>
            </a:r>
            <a:r>
              <a:rPr lang="zh-CN" altLang="en-US"/>
              <a:t>到</a:t>
            </a:r>
            <a:r>
              <a:rPr lang="en-US" altLang="zh-CN"/>
              <a:t>u5</a:t>
            </a:r>
            <a:r>
              <a:rPr lang="zh-CN" altLang="en-US"/>
              <a:t>解释了</a:t>
            </a:r>
            <a:r>
              <a:rPr lang="en-US" altLang="zh-CN"/>
              <a:t>100%</a:t>
            </a:r>
            <a:endParaRPr lang="en-US" altLang="zh-CN"/>
          </a:p>
          <a:p>
            <a:pPr eaLnBrk="1" hangingPunct="1">
              <a:buFont typeface="Wingdings" panose="05000000000000000000" charset="0"/>
              <a:buNone/>
            </a:pPr>
            <a:r>
              <a:rPr lang="en-US" altLang="zh-CN"/>
              <a:t>Y</a:t>
            </a:r>
            <a:r>
              <a:rPr lang="zh-CN" altLang="en-US"/>
              <a:t>组的原始变量被</a:t>
            </a:r>
            <a:r>
              <a:rPr lang="en-US" altLang="zh-CN"/>
              <a:t>v1</a:t>
            </a:r>
            <a:r>
              <a:rPr lang="zh-CN" altLang="en-US"/>
              <a:t>到</a:t>
            </a:r>
            <a:r>
              <a:rPr lang="en-US" altLang="zh-CN"/>
              <a:t>v5</a:t>
            </a:r>
            <a:r>
              <a:rPr lang="zh-CN" altLang="en-US"/>
              <a:t>解释了</a:t>
            </a:r>
            <a:r>
              <a:rPr lang="en-US" altLang="zh-CN"/>
              <a:t>80.3%</a:t>
            </a:r>
            <a:endParaRPr lang="en-US" altLang="zh-CN"/>
          </a:p>
          <a:p>
            <a:pPr eaLnBrk="1" hangingPunct="1">
              <a:buFont typeface="Wingdings" panose="05000000000000000000" charset="0"/>
              <a:buNone/>
            </a:pPr>
            <a:r>
              <a:rPr lang="en-US" altLang="zh-CN"/>
              <a:t>X</a:t>
            </a:r>
            <a:r>
              <a:rPr lang="zh-CN" altLang="en-US"/>
              <a:t>组的原始变量被</a:t>
            </a:r>
            <a:r>
              <a:rPr lang="en-US" altLang="zh-CN"/>
              <a:t>u1</a:t>
            </a:r>
            <a:r>
              <a:rPr lang="zh-CN" altLang="en-US"/>
              <a:t>到</a:t>
            </a:r>
            <a:r>
              <a:rPr lang="en-US" altLang="zh-CN"/>
              <a:t>u4</a:t>
            </a:r>
            <a:r>
              <a:rPr lang="zh-CN" altLang="en-US"/>
              <a:t>解释了</a:t>
            </a:r>
            <a:r>
              <a:rPr lang="en-US" altLang="zh-CN"/>
              <a:t>90.81%</a:t>
            </a:r>
            <a:endParaRPr lang="en-US" altLang="zh-CN"/>
          </a:p>
          <a:p>
            <a:pPr eaLnBrk="1" hangingPunct="1">
              <a:buFont typeface="Wingdings" panose="05000000000000000000" charset="0"/>
              <a:buNone/>
            </a:pPr>
            <a:r>
              <a:rPr lang="en-US" altLang="zh-CN"/>
              <a:t>Y</a:t>
            </a:r>
            <a:r>
              <a:rPr lang="zh-CN" altLang="en-US"/>
              <a:t>组的原始变量被</a:t>
            </a:r>
            <a:r>
              <a:rPr lang="en-US" altLang="zh-CN"/>
              <a:t>v1</a:t>
            </a:r>
            <a:r>
              <a:rPr lang="zh-CN" altLang="en-US"/>
              <a:t>到</a:t>
            </a:r>
            <a:r>
              <a:rPr lang="en-US" altLang="zh-CN"/>
              <a:t>v4</a:t>
            </a:r>
            <a:r>
              <a:rPr lang="zh-CN" altLang="en-US"/>
              <a:t>解释了</a:t>
            </a:r>
            <a:r>
              <a:rPr lang="en-US" altLang="zh-CN"/>
              <a:t>69.72%</a:t>
            </a:r>
            <a:endParaRPr lang="en-US" altLang="zh-CN"/>
          </a:p>
          <a:p>
            <a:pPr eaLnBrk="1" hangingPunct="1">
              <a:buFont typeface="Wingdings" panose="05000000000000000000" charset="0"/>
              <a:buNone/>
            </a:pPr>
            <a:endParaRPr lang="en-US" altLang="zh-CN"/>
          </a:p>
        </p:txBody>
      </p:sp>
      <p:graphicFrame>
        <p:nvGraphicFramePr>
          <p:cNvPr id="67588" name="Object 4"/>
          <p:cNvGraphicFramePr>
            <a:graphicFrameLocks noChangeAspect="1"/>
          </p:cNvGraphicFramePr>
          <p:nvPr/>
        </p:nvGraphicFramePr>
        <p:xfrm>
          <a:off x="1187450" y="1412875"/>
          <a:ext cx="6169025" cy="765175"/>
        </p:xfrm>
        <a:graphic>
          <a:graphicData uri="http://schemas.openxmlformats.org/presentationml/2006/ole">
            <mc:AlternateContent xmlns:mc="http://schemas.openxmlformats.org/markup-compatibility/2006">
              <mc:Choice xmlns:v="urn:schemas-microsoft-com:vml" Requires="v">
                <p:oleObj spid="_x0000_s33804" name="公式" r:id="rId1" imgW="3175000" imgH="393700" progId="Equation.3">
                  <p:embed/>
                </p:oleObj>
              </mc:Choice>
              <mc:Fallback>
                <p:oleObj name="公式" r:id="rId1" imgW="3175000" imgH="3937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12875"/>
                        <a:ext cx="616902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89" name="Object 5"/>
          <p:cNvGraphicFramePr>
            <a:graphicFrameLocks noChangeAspect="1"/>
          </p:cNvGraphicFramePr>
          <p:nvPr/>
        </p:nvGraphicFramePr>
        <p:xfrm>
          <a:off x="1187450" y="2276475"/>
          <a:ext cx="5975350" cy="750888"/>
        </p:xfrm>
        <a:graphic>
          <a:graphicData uri="http://schemas.openxmlformats.org/presentationml/2006/ole">
            <mc:AlternateContent xmlns:mc="http://schemas.openxmlformats.org/markup-compatibility/2006">
              <mc:Choice xmlns:v="urn:schemas-microsoft-com:vml" Requires="v">
                <p:oleObj spid="_x0000_s33805" name="公式" r:id="rId3" imgW="3136900" imgH="393700" progId="Equation.3">
                  <p:embed/>
                </p:oleObj>
              </mc:Choice>
              <mc:Fallback>
                <p:oleObj name="公式" r:id="rId3" imgW="3136900" imgH="393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276475"/>
                        <a:ext cx="5975350" cy="75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rrowheads="1"/>
          </p:cNvSpPr>
          <p:nvPr>
            <p:ph type="title"/>
          </p:nvPr>
        </p:nvSpPr>
        <p:spPr/>
        <p:txBody>
          <a:bodyPr/>
          <a:lstStyle/>
          <a:p>
            <a:r>
              <a:rPr lang="zh-CN" altLang="en-US" sz="4000" b="1"/>
              <a:t>六、典型相关系数的显著性检验</a:t>
            </a:r>
            <a:endParaRPr lang="zh-CN" altLang="en-US" sz="4000" b="1"/>
          </a:p>
        </p:txBody>
      </p:sp>
      <p:sp>
        <p:nvSpPr>
          <p:cNvPr id="66563" name="Rectangle 8"/>
          <p:cNvSpPr>
            <a:spLocks noGrp="1" noRot="1" noChangeAspect="1" noChangeArrowheads="1"/>
          </p:cNvSpPr>
          <p:nvPr>
            <p:ph type="body" idx="1"/>
          </p:nvPr>
        </p:nvSpPr>
        <p:spPr>
          <a:xfrm>
            <a:off x="301625" y="1600200"/>
            <a:ext cx="8662988" cy="4498975"/>
          </a:xfrm>
        </p:spPr>
        <p:txBody>
          <a:bodyPr/>
          <a:lstStyle/>
          <a:p>
            <a:pPr>
              <a:lnSpc>
                <a:spcPct val="120000"/>
              </a:lnSpc>
              <a:defRPr/>
            </a:pPr>
            <a:r>
              <a:rPr lang="zh-CN" altLang="zh-CN" dirty="0"/>
              <a:t>在进行典型相关分析时，对于两随机向量</a:t>
            </a:r>
            <a:r>
              <a:rPr lang="en-US" altLang="zh-CN" dirty="0"/>
              <a:t> </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X,Y</a:t>
            </a:r>
            <a:r>
              <a:rPr lang="en-US" altLang="zh-CN" b="1" dirty="0">
                <a:latin typeface="Times New Roman" panose="02020603050405020304" pitchFamily="18" charset="0"/>
                <a:cs typeface="Times New Roman" panose="02020603050405020304" pitchFamily="18" charset="0"/>
              </a:rPr>
              <a:t>)</a:t>
            </a:r>
            <a:r>
              <a:rPr lang="zh-CN" altLang="zh-CN" dirty="0"/>
              <a:t>，我们可以提取出</a:t>
            </a:r>
            <a:r>
              <a:rPr lang="en-US" altLang="zh-CN" dirty="0"/>
              <a:t> </a:t>
            </a:r>
            <a:r>
              <a:rPr lang="en-US" altLang="zh-CN" dirty="0">
                <a:latin typeface="Times New Roman" panose="02020603050405020304" pitchFamily="18" charset="0"/>
                <a:cs typeface="Times New Roman" panose="02020603050405020304" pitchFamily="18" charset="0"/>
              </a:rPr>
              <a:t>min(</a:t>
            </a:r>
            <a:r>
              <a:rPr lang="en-US" altLang="zh-CN" i="1" dirty="0" err="1">
                <a:latin typeface="Times New Roman" panose="02020603050405020304" pitchFamily="18" charset="0"/>
                <a:cs typeface="Times New Roman" panose="02020603050405020304" pitchFamily="18" charset="0"/>
              </a:rPr>
              <a:t>p,q</a:t>
            </a:r>
            <a:r>
              <a:rPr lang="en-US" altLang="zh-CN" dirty="0">
                <a:latin typeface="Times New Roman" panose="02020603050405020304" pitchFamily="18" charset="0"/>
                <a:cs typeface="Times New Roman" panose="02020603050405020304" pitchFamily="18" charset="0"/>
              </a:rPr>
              <a:t>)</a:t>
            </a:r>
            <a:r>
              <a:rPr lang="zh-CN" altLang="zh-CN" dirty="0"/>
              <a:t>对典型变量，问题是进行典型相关分析的目的就是要减少分析变量，简化两组变量间关系分析，提取</a:t>
            </a:r>
            <a:r>
              <a:rPr lang="en-US" altLang="zh-CN" dirty="0"/>
              <a:t> </a:t>
            </a:r>
            <a:r>
              <a:rPr lang="en-US" altLang="zh-CN" dirty="0">
                <a:latin typeface="Times New Roman" panose="02020603050405020304" pitchFamily="18" charset="0"/>
                <a:cs typeface="Times New Roman" panose="02020603050405020304" pitchFamily="18" charset="0"/>
              </a:rPr>
              <a:t>min(</a:t>
            </a:r>
            <a:r>
              <a:rPr lang="en-US" altLang="zh-CN" i="1" dirty="0" err="1">
                <a:latin typeface="Times New Roman" panose="02020603050405020304" pitchFamily="18" charset="0"/>
                <a:cs typeface="Times New Roman" panose="02020603050405020304" pitchFamily="18" charset="0"/>
              </a:rPr>
              <a:t>p,q</a:t>
            </a:r>
            <a:r>
              <a:rPr lang="en-US" altLang="zh-CN" dirty="0">
                <a:latin typeface="Times New Roman" panose="02020603050405020304" pitchFamily="18" charset="0"/>
                <a:cs typeface="Times New Roman" panose="02020603050405020304" pitchFamily="18" charset="0"/>
              </a:rPr>
              <a:t>) </a:t>
            </a:r>
            <a:r>
              <a:rPr lang="zh-CN" altLang="zh-CN" dirty="0"/>
              <a:t>对变量是否必要？我们如何确定</a:t>
            </a:r>
            <a:r>
              <a:rPr lang="zh-CN" altLang="zh-CN" b="1" dirty="0">
                <a:solidFill>
                  <a:srgbClr val="000099"/>
                </a:solidFill>
              </a:rPr>
              <a:t>保留多少对</a:t>
            </a:r>
            <a:r>
              <a:rPr lang="zh-CN" altLang="zh-CN" dirty="0"/>
              <a:t>典型变量？</a:t>
            </a:r>
            <a:endParaRPr lang="zh-CN" altLang="zh-CN" dirty="0"/>
          </a:p>
          <a:p>
            <a:pPr marL="0" indent="0">
              <a:buFont typeface="Wingdings" panose="05000000000000000000" charset="0"/>
              <a:buNone/>
              <a:defRPr/>
            </a:pPr>
            <a:r>
              <a:rPr lang="en-US" altLang="zh-CN" dirty="0"/>
              <a:t> </a:t>
            </a:r>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4"/>
          <p:cNvGraphicFramePr>
            <a:graphicFrameLocks noGrp="1" noChangeAspect="1"/>
          </p:cNvGraphicFramePr>
          <p:nvPr>
            <p:ph idx="4294967295"/>
          </p:nvPr>
        </p:nvGraphicFramePr>
        <p:xfrm>
          <a:off x="550863" y="476250"/>
          <a:ext cx="9118600" cy="5976938"/>
        </p:xfrm>
        <a:graphic>
          <a:graphicData uri="http://schemas.openxmlformats.org/presentationml/2006/ole">
            <mc:AlternateContent xmlns:mc="http://schemas.openxmlformats.org/markup-compatibility/2006">
              <mc:Choice xmlns:v="urn:schemas-microsoft-com:vml" Requires="v">
                <p:oleObj spid="_x0000_s34823" name="Document" r:id="rId1" imgW="3694430" imgH="2423160" progId="Word.Document.8">
                  <p:embed/>
                </p:oleObj>
              </mc:Choice>
              <mc:Fallback>
                <p:oleObj name="Document" r:id="rId1" imgW="3694430" imgH="2423160"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3" y="476250"/>
                        <a:ext cx="9118600" cy="59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Rot="1" noChangeAspect="1" noChangeArrowheads="1"/>
          </p:cNvSpPr>
          <p:nvPr>
            <p:ph type="body" idx="1"/>
          </p:nvPr>
        </p:nvSpPr>
        <p:spPr/>
        <p:txBody>
          <a:bodyPr/>
          <a:lstStyle/>
          <a:p>
            <a:pPr>
              <a:buFont typeface="Wingdings" panose="05000000000000000000" pitchFamily="2" charset="2"/>
              <a:buNone/>
            </a:pPr>
            <a:r>
              <a:rPr lang="en-US" altLang="zh-CN"/>
              <a:t> </a:t>
            </a:r>
            <a:endParaRPr lang="en-US" altLang="zh-CN"/>
          </a:p>
        </p:txBody>
      </p:sp>
      <p:graphicFrame>
        <p:nvGraphicFramePr>
          <p:cNvPr id="70659" name="Object 4"/>
          <p:cNvGraphicFramePr>
            <a:graphicFrameLocks noGrp="1" noChangeAspect="1"/>
          </p:cNvGraphicFramePr>
          <p:nvPr>
            <p:ph sz="half" idx="4294967295"/>
          </p:nvPr>
        </p:nvGraphicFramePr>
        <p:xfrm>
          <a:off x="395288" y="404813"/>
          <a:ext cx="8353425" cy="6091237"/>
        </p:xfrm>
        <a:graphic>
          <a:graphicData uri="http://schemas.openxmlformats.org/presentationml/2006/ole">
            <mc:AlternateContent xmlns:mc="http://schemas.openxmlformats.org/markup-compatibility/2006">
              <mc:Choice xmlns:v="urn:schemas-microsoft-com:vml" Requires="v">
                <p:oleObj spid="_x0000_s35847" name="文档" r:id="rId1" imgW="3631565" imgH="2647315" progId="Word.Document.8">
                  <p:embed/>
                </p:oleObj>
              </mc:Choice>
              <mc:Fallback>
                <p:oleObj name="文档" r:id="rId1" imgW="3631565" imgH="2647315"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04813"/>
                        <a:ext cx="8353425" cy="609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8"/>
          <p:cNvGraphicFramePr>
            <a:graphicFrameLocks noGrp="1" noChangeAspect="1"/>
          </p:cNvGraphicFramePr>
          <p:nvPr>
            <p:ph sz="half" idx="4294967295"/>
          </p:nvPr>
        </p:nvGraphicFramePr>
        <p:xfrm>
          <a:off x="396875" y="404813"/>
          <a:ext cx="8355013" cy="5943600"/>
        </p:xfrm>
        <a:graphic>
          <a:graphicData uri="http://schemas.openxmlformats.org/presentationml/2006/ole">
            <mc:AlternateContent xmlns:mc="http://schemas.openxmlformats.org/markup-compatibility/2006">
              <mc:Choice xmlns:v="urn:schemas-microsoft-com:vml" Requires="v">
                <p:oleObj spid="_x0000_s36871" name="文档" r:id="rId1" imgW="3666490" imgH="2609215" progId="Word.Document.8">
                  <p:embed/>
                </p:oleObj>
              </mc:Choice>
              <mc:Fallback>
                <p:oleObj name="文档" r:id="rId1" imgW="3666490" imgH="2609215" progId="Word.Document.8">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404813"/>
                        <a:ext cx="8355013"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Object 4"/>
          <p:cNvGraphicFramePr>
            <a:graphicFrameLocks noGrp="1" noChangeAspect="1"/>
          </p:cNvGraphicFramePr>
          <p:nvPr>
            <p:ph idx="4294967295"/>
          </p:nvPr>
        </p:nvGraphicFramePr>
        <p:xfrm>
          <a:off x="539750" y="549275"/>
          <a:ext cx="8389938" cy="5734050"/>
        </p:xfrm>
        <a:graphic>
          <a:graphicData uri="http://schemas.openxmlformats.org/presentationml/2006/ole">
            <mc:AlternateContent xmlns:mc="http://schemas.openxmlformats.org/markup-compatibility/2006">
              <mc:Choice xmlns:v="urn:schemas-microsoft-com:vml" Requires="v">
                <p:oleObj spid="_x0000_s37895" name="文档" r:id="rId1" imgW="4244340" imgH="2912745" progId="Word.Document.8">
                  <p:embed/>
                </p:oleObj>
              </mc:Choice>
              <mc:Fallback>
                <p:oleObj name="文档" r:id="rId1" imgW="4244340" imgH="2912745"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549275"/>
                        <a:ext cx="8389938" cy="573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Rot="1" noChangeAspect="1" noChangeArrowheads="1"/>
          </p:cNvSpPr>
          <p:nvPr>
            <p:ph type="body" idx="1"/>
          </p:nvPr>
        </p:nvSpPr>
        <p:spPr>
          <a:xfrm>
            <a:off x="179388" y="188913"/>
            <a:ext cx="8540750" cy="4498975"/>
          </a:xfrm>
        </p:spPr>
        <p:txBody>
          <a:bodyPr/>
          <a:lstStyle/>
          <a:p>
            <a:pPr eaLnBrk="1" hangingPunct="1"/>
            <a:r>
              <a:rPr lang="zh-CN" altLang="en-US" sz="2800" dirty="0"/>
              <a:t>例</a:t>
            </a:r>
            <a:r>
              <a:rPr lang="en-US" altLang="zh-CN" sz="2800" dirty="0">
                <a:latin typeface="Times New Roman" panose="02020603050405020304" pitchFamily="18" charset="0"/>
                <a:cs typeface="Times New Roman" panose="02020603050405020304" pitchFamily="18" charset="0"/>
              </a:rPr>
              <a:t>10.1</a:t>
            </a:r>
            <a:r>
              <a:rPr lang="zh-CN" altLang="en-US" sz="2800" dirty="0"/>
              <a:t>  康复</a:t>
            </a:r>
            <a:r>
              <a:rPr lang="zh-CN" altLang="en-US" sz="2800" dirty="0">
                <a:latin typeface="Times New Roman" panose="02020603050405020304" pitchFamily="18" charset="0"/>
                <a:cs typeface="Times New Roman" panose="02020603050405020304" pitchFamily="18" charset="0"/>
              </a:rPr>
              <a:t>俱乐部对</a:t>
            </a:r>
            <a:r>
              <a:rPr lang="en-US" altLang="zh-CN" sz="2800" dirty="0">
                <a:latin typeface="Times New Roman" panose="02020603050405020304" pitchFamily="18" charset="0"/>
                <a:cs typeface="Times New Roman" panose="02020603050405020304" pitchFamily="18" charset="0"/>
              </a:rPr>
              <a:t>20</a:t>
            </a:r>
            <a:r>
              <a:rPr lang="zh-CN" altLang="en-US" sz="2800" dirty="0">
                <a:latin typeface="Times New Roman" panose="02020603050405020304" pitchFamily="18" charset="0"/>
                <a:cs typeface="Times New Roman" panose="02020603050405020304" pitchFamily="18" charset="0"/>
              </a:rPr>
              <a:t>名中年人测量了三个生理指标：体重</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腰围</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，脉搏</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3</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；三个训练指标：引体向上次数</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y</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，起坐次数</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y</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，跳跃次数</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y</a:t>
            </a:r>
            <a:r>
              <a:rPr lang="en-US" altLang="zh-CN" sz="2800" baseline="-25000" dirty="0">
                <a:latin typeface="Times New Roman" panose="02020603050405020304" pitchFamily="18" charset="0"/>
                <a:cs typeface="Times New Roman" panose="02020603050405020304" pitchFamily="18" charset="0"/>
              </a:rPr>
              <a:t>3</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a:t>
            </a:r>
            <a:r>
              <a:rPr lang="zh-CN" altLang="en-US" sz="2800" dirty="0"/>
              <a:t>分析生理指标与训练指标的相关性。</a:t>
            </a:r>
            <a:endParaRPr lang="zh-CN" altLang="en-US" sz="2800" dirty="0"/>
          </a:p>
        </p:txBody>
      </p:sp>
      <p:graphicFrame>
        <p:nvGraphicFramePr>
          <p:cNvPr id="73731" name="Object 4"/>
          <p:cNvGraphicFramePr>
            <a:graphicFrameLocks noGrp="1" noChangeAspect="1"/>
          </p:cNvGraphicFramePr>
          <p:nvPr>
            <p:ph sz="half" idx="4294967295"/>
          </p:nvPr>
        </p:nvGraphicFramePr>
        <p:xfrm>
          <a:off x="468313" y="2687638"/>
          <a:ext cx="8547100" cy="4027487"/>
        </p:xfrm>
        <a:graphic>
          <a:graphicData uri="http://schemas.openxmlformats.org/presentationml/2006/ole">
            <mc:AlternateContent xmlns:mc="http://schemas.openxmlformats.org/markup-compatibility/2006">
              <mc:Choice xmlns:v="urn:schemas-microsoft-com:vml" Requires="v">
                <p:oleObj spid="_x0000_s38919" name="文档" r:id="rId1" imgW="4752340" imgH="2246630" progId="Word.Document.8">
                  <p:embed/>
                </p:oleObj>
              </mc:Choice>
              <mc:Fallback>
                <p:oleObj name="文档" r:id="rId1" imgW="4752340" imgH="2246630"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687638"/>
                        <a:ext cx="8547100" cy="402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2" name="Rectangle 8"/>
          <p:cNvSpPr>
            <a:spLocks noChangeArrowheads="1"/>
          </p:cNvSpPr>
          <p:nvPr/>
        </p:nvSpPr>
        <p:spPr bwMode="auto">
          <a:xfrm>
            <a:off x="2843213" y="2225675"/>
            <a:ext cx="3071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表</a:t>
            </a:r>
            <a:r>
              <a:rPr lang="en-US" altLang="zh-CN" sz="2400"/>
              <a:t>     </a:t>
            </a:r>
            <a:r>
              <a:rPr lang="zh-CN" altLang="en-US" sz="2400"/>
              <a:t>康复俱乐部数据</a:t>
            </a:r>
            <a:endParaRPr lang="zh-CN" altLang="en-US"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4"/>
          <p:cNvGraphicFramePr>
            <a:graphicFrameLocks noGrp="1" noChangeAspect="1"/>
          </p:cNvGraphicFramePr>
          <p:nvPr>
            <p:ph idx="1"/>
          </p:nvPr>
        </p:nvGraphicFramePr>
        <p:xfrm>
          <a:off x="395288" y="476250"/>
          <a:ext cx="8604250" cy="5962650"/>
        </p:xfrm>
        <a:graphic>
          <a:graphicData uri="http://schemas.openxmlformats.org/presentationml/2006/ole">
            <mc:AlternateContent xmlns:mc="http://schemas.openxmlformats.org/markup-compatibility/2006">
              <mc:Choice xmlns:v="urn:schemas-microsoft-com:vml" Requires="v">
                <p:oleObj spid="_x0000_s39943" name="文档" r:id="rId1" imgW="5080000" imgH="3522345" progId="Word.Document.8">
                  <p:embed/>
                </p:oleObj>
              </mc:Choice>
              <mc:Fallback>
                <p:oleObj name="文档" r:id="rId1" imgW="5080000" imgH="3522345"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76250"/>
                        <a:ext cx="8604250" cy="596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D1533EB3-CA85-444B-8978-CFB8FA5CCF5B}" type="slidenum">
              <a:rPr lang="en-US" altLang="zh-CN" sz="1400" smtClean="0"/>
            </a:fld>
            <a:endParaRPr lang="en-US" altLang="zh-CN" sz="1400"/>
          </a:p>
        </p:txBody>
      </p:sp>
      <p:sp>
        <p:nvSpPr>
          <p:cNvPr id="11267" name="Rectangle 3"/>
          <p:cNvSpPr txBox="1">
            <a:spLocks noRot="1" noChangeAspect="1" noChangeArrowheads="1"/>
          </p:cNvSpPr>
          <p:nvPr/>
        </p:nvSpPr>
        <p:spPr bwMode="auto">
          <a:xfrm>
            <a:off x="422275" y="765175"/>
            <a:ext cx="87122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marL="342900" indent="-342900" eaLnBrk="0" hangingPunct="0">
              <a:spcBef>
                <a:spcPct val="20000"/>
              </a:spcBef>
              <a:buClr>
                <a:schemeClr val="folHlink"/>
              </a:buClr>
              <a:buSzPct val="85000"/>
              <a:buFont typeface="Wingdings" panose="05000000000000000000" charset="0"/>
              <a:buChar char="¡"/>
            </a:pPr>
            <a:r>
              <a:rPr lang="en-US" altLang="zh-CN">
                <a:latin typeface="Times New Roman" panose="02020603050405020304" pitchFamily="18" charset="0"/>
                <a:cs typeface="Times New Roman" panose="02020603050405020304" pitchFamily="18" charset="0"/>
              </a:rPr>
              <a:t>1936</a:t>
            </a:r>
            <a:r>
              <a:rPr lang="zh-CN" altLang="en-US">
                <a:latin typeface="Times New Roman" panose="02020603050405020304" pitchFamily="18" charset="0"/>
                <a:cs typeface="Times New Roman" panose="02020603050405020304" pitchFamily="18" charset="0"/>
              </a:rPr>
              <a:t>年霍特</a:t>
            </a:r>
            <a:r>
              <a:rPr lang="zh-CN" altLang="en-US"/>
              <a:t>林</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Hotelling</a:t>
            </a:r>
            <a:r>
              <a:rPr lang="zh-CN" altLang="en-US">
                <a:latin typeface="Times New Roman" panose="02020603050405020304" pitchFamily="18" charset="0"/>
                <a:cs typeface="Times New Roman" panose="02020603050405020304" pitchFamily="18" charset="0"/>
              </a:rPr>
              <a:t>）</a:t>
            </a:r>
            <a:r>
              <a:rPr lang="zh-CN" altLang="en-US"/>
              <a:t>最早就“大学表现”和“入学前成绩”的关系、政府政策变量与经济目标变量的关系等问题进行了研究，提出了典型相关分析技术。</a:t>
            </a:r>
            <a:endParaRPr lang="en-US" altLang="zh-CN"/>
          </a:p>
          <a:p>
            <a:pPr marL="342900" indent="-342900" eaLnBrk="0" hangingPunct="0">
              <a:spcBef>
                <a:spcPct val="20000"/>
              </a:spcBef>
              <a:buClr>
                <a:schemeClr val="folHlink"/>
              </a:buClr>
              <a:buSzPct val="85000"/>
              <a:buFont typeface="Wingdings" panose="05000000000000000000" charset="0"/>
              <a:buChar char="¡"/>
            </a:pPr>
            <a:r>
              <a:rPr lang="zh-CN" altLang="en-US"/>
              <a:t>之后，</a:t>
            </a:r>
            <a:r>
              <a:rPr lang="en-US" altLang="zh-CN">
                <a:latin typeface="Times New Roman" panose="02020603050405020304" pitchFamily="18" charset="0"/>
                <a:cs typeface="Times New Roman" panose="02020603050405020304" pitchFamily="18" charset="0"/>
              </a:rPr>
              <a:t>Cooley</a:t>
            </a:r>
            <a:r>
              <a:rPr lang="zh-CN" altLang="en-US">
                <a:latin typeface="Times New Roman" panose="02020603050405020304" pitchFamily="18" charset="0"/>
                <a:cs typeface="Times New Roman" panose="02020603050405020304" pitchFamily="18" charset="0"/>
              </a:rPr>
              <a:t>和</a:t>
            </a:r>
            <a:r>
              <a:rPr lang="en-US" altLang="zh-CN">
                <a:latin typeface="Times New Roman" panose="02020603050405020304" pitchFamily="18" charset="0"/>
                <a:cs typeface="Times New Roman" panose="02020603050405020304" pitchFamily="18" charset="0"/>
              </a:rPr>
              <a:t>Hohnes(1971)</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Tatsuoka(1971)</a:t>
            </a:r>
            <a:r>
              <a:rPr lang="zh-CN" altLang="en-US">
                <a:latin typeface="Times New Roman" panose="02020603050405020304" pitchFamily="18" charset="0"/>
                <a:cs typeface="Times New Roman" panose="02020603050405020304" pitchFamily="18" charset="0"/>
              </a:rPr>
              <a:t>及</a:t>
            </a:r>
            <a:r>
              <a:rPr lang="en-US" altLang="zh-CN">
                <a:latin typeface="Times New Roman" panose="02020603050405020304" pitchFamily="18" charset="0"/>
                <a:cs typeface="Times New Roman" panose="02020603050405020304" pitchFamily="18" charset="0"/>
              </a:rPr>
              <a:t>Mardia</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Kent</a:t>
            </a:r>
            <a:r>
              <a:rPr lang="zh-CN" altLang="en-US">
                <a:latin typeface="Times New Roman" panose="02020603050405020304" pitchFamily="18" charset="0"/>
                <a:cs typeface="Times New Roman" panose="02020603050405020304" pitchFamily="18" charset="0"/>
              </a:rPr>
              <a:t>和</a:t>
            </a:r>
            <a:r>
              <a:rPr lang="en-US" altLang="zh-CN">
                <a:latin typeface="Times New Roman" panose="02020603050405020304" pitchFamily="18" charset="0"/>
                <a:cs typeface="Times New Roman" panose="02020603050405020304" pitchFamily="18" charset="0"/>
              </a:rPr>
              <a:t>Bibby(1979)</a:t>
            </a:r>
            <a:r>
              <a:rPr lang="zh-CN" altLang="en-US">
                <a:latin typeface="Times New Roman" panose="02020603050405020304" pitchFamily="18" charset="0"/>
                <a:cs typeface="Times New Roman" panose="02020603050405020304" pitchFamily="18" charset="0"/>
              </a:rPr>
              <a:t>等人对典型相关分析的应用进行了讨论，</a:t>
            </a:r>
            <a:r>
              <a:rPr lang="en-US" altLang="zh-CN">
                <a:latin typeface="Times New Roman" panose="02020603050405020304" pitchFamily="18" charset="0"/>
                <a:cs typeface="Times New Roman" panose="02020603050405020304" pitchFamily="18" charset="0"/>
              </a:rPr>
              <a:t>Kshirsagar(1972)</a:t>
            </a:r>
            <a:r>
              <a:rPr lang="zh-CN" altLang="en-US">
                <a:latin typeface="Times New Roman" panose="02020603050405020304" pitchFamily="18" charset="0"/>
                <a:cs typeface="Times New Roman" panose="02020603050405020304" pitchFamily="18" charset="0"/>
              </a:rPr>
              <a:t>则从理论上给出了最好的分析。 </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4"/>
          <p:cNvGraphicFramePr>
            <a:graphicFrameLocks noGrp="1" noChangeAspect="1"/>
          </p:cNvGraphicFramePr>
          <p:nvPr>
            <p:ph idx="4294967295"/>
          </p:nvPr>
        </p:nvGraphicFramePr>
        <p:xfrm>
          <a:off x="752475" y="1195388"/>
          <a:ext cx="6961188" cy="6296025"/>
        </p:xfrm>
        <a:graphic>
          <a:graphicData uri="http://schemas.openxmlformats.org/presentationml/2006/ole">
            <mc:AlternateContent xmlns:mc="http://schemas.openxmlformats.org/markup-compatibility/2006">
              <mc:Choice xmlns:v="urn:schemas-microsoft-com:vml" Requires="v">
                <p:oleObj spid="_x0000_s40967" name="Document" r:id="rId1" imgW="3063240" imgH="2774950" progId="Word.Document.8">
                  <p:embed/>
                </p:oleObj>
              </mc:Choice>
              <mc:Fallback>
                <p:oleObj name="Document" r:id="rId1" imgW="3063240" imgH="2774950"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1195388"/>
                        <a:ext cx="6961188" cy="629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4"/>
          <p:cNvGraphicFramePr>
            <a:graphicFrameLocks noGrp="1" noChangeAspect="1"/>
          </p:cNvGraphicFramePr>
          <p:nvPr>
            <p:ph idx="1"/>
          </p:nvPr>
        </p:nvGraphicFramePr>
        <p:xfrm>
          <a:off x="684213" y="981075"/>
          <a:ext cx="7539037" cy="3670300"/>
        </p:xfrm>
        <a:graphic>
          <a:graphicData uri="http://schemas.openxmlformats.org/presentationml/2006/ole">
            <mc:AlternateContent xmlns:mc="http://schemas.openxmlformats.org/markup-compatibility/2006">
              <mc:Choice xmlns:v="urn:schemas-microsoft-com:vml" Requires="v">
                <p:oleObj spid="_x0000_s41991" name="文档" r:id="rId1" imgW="3860800" imgH="1885315" progId="Word.Document.8">
                  <p:embed/>
                </p:oleObj>
              </mc:Choice>
              <mc:Fallback>
                <p:oleObj name="文档" r:id="rId1" imgW="3860800" imgH="1885315"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981075"/>
                        <a:ext cx="7539037"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p:cNvSpPr>
            <a:spLocks noGrp="1" noRot="1" noChangeArrowheads="1"/>
          </p:cNvSpPr>
          <p:nvPr>
            <p:ph type="title"/>
          </p:nvPr>
        </p:nvSpPr>
        <p:spPr/>
        <p:txBody>
          <a:bodyPr/>
          <a:lstStyle/>
          <a:p>
            <a:pPr eaLnBrk="1" hangingPunct="1"/>
            <a:endParaRPr lang="zh-CN" altLang="zh-CN"/>
          </a:p>
        </p:txBody>
      </p:sp>
      <p:graphicFrame>
        <p:nvGraphicFramePr>
          <p:cNvPr id="77827" name="Object 4"/>
          <p:cNvGraphicFramePr>
            <a:graphicFrameLocks noGrp="1" noChangeAspect="1"/>
          </p:cNvGraphicFramePr>
          <p:nvPr>
            <p:ph idx="1"/>
          </p:nvPr>
        </p:nvGraphicFramePr>
        <p:xfrm>
          <a:off x="539750" y="1497013"/>
          <a:ext cx="8255000" cy="5387975"/>
        </p:xfrm>
        <a:graphic>
          <a:graphicData uri="http://schemas.openxmlformats.org/presentationml/2006/ole">
            <mc:AlternateContent xmlns:mc="http://schemas.openxmlformats.org/markup-compatibility/2006">
              <mc:Choice xmlns:v="urn:schemas-microsoft-com:vml" Requires="v">
                <p:oleObj spid="_x0000_s43015" name="文档" r:id="rId1" imgW="4323715" imgH="2821940" progId="Word.Document.8">
                  <p:embed/>
                </p:oleObj>
              </mc:Choice>
              <mc:Fallback>
                <p:oleObj name="文档" r:id="rId1" imgW="4323715" imgH="2821940"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497013"/>
                        <a:ext cx="8255000" cy="538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Object 4"/>
          <p:cNvGraphicFramePr>
            <a:graphicFrameLocks noGrp="1" noChangeAspect="1"/>
          </p:cNvGraphicFramePr>
          <p:nvPr>
            <p:ph idx="4294967295"/>
          </p:nvPr>
        </p:nvGraphicFramePr>
        <p:xfrm>
          <a:off x="250825" y="549275"/>
          <a:ext cx="9102725" cy="5235575"/>
        </p:xfrm>
        <a:graphic>
          <a:graphicData uri="http://schemas.openxmlformats.org/presentationml/2006/ole">
            <mc:AlternateContent xmlns:mc="http://schemas.openxmlformats.org/markup-compatibility/2006">
              <mc:Choice xmlns:v="urn:schemas-microsoft-com:vml" Requires="v">
                <p:oleObj spid="_x0000_s44039" name="文档" r:id="rId1" imgW="4048125" imgH="2327275" progId="Word.Document.8">
                  <p:embed/>
                </p:oleObj>
              </mc:Choice>
              <mc:Fallback>
                <p:oleObj name="文档" r:id="rId1" imgW="4048125" imgH="2327275"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49275"/>
                        <a:ext cx="9102725" cy="523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4" name="Object 4"/>
          <p:cNvGraphicFramePr>
            <a:graphicFrameLocks noGrp="1" noChangeAspect="1"/>
          </p:cNvGraphicFramePr>
          <p:nvPr>
            <p:ph idx="4294967295"/>
          </p:nvPr>
        </p:nvGraphicFramePr>
        <p:xfrm>
          <a:off x="342900" y="615950"/>
          <a:ext cx="8955088" cy="5245100"/>
        </p:xfrm>
        <a:graphic>
          <a:graphicData uri="http://schemas.openxmlformats.org/presentationml/2006/ole">
            <mc:AlternateContent xmlns:mc="http://schemas.openxmlformats.org/markup-compatibility/2006">
              <mc:Choice xmlns:v="urn:schemas-microsoft-com:vml" Requires="v">
                <p:oleObj spid="_x0000_s45063" name="文档" r:id="rId1" imgW="3947160" imgH="2312035" progId="Word.Document.8">
                  <p:embed/>
                </p:oleObj>
              </mc:Choice>
              <mc:Fallback>
                <p:oleObj name="文档" r:id="rId1" imgW="3947160" imgH="2312035"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615950"/>
                        <a:ext cx="8955088" cy="524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8" name="Object 4"/>
          <p:cNvGraphicFramePr>
            <a:graphicFrameLocks noGrp="1" noChangeAspect="1"/>
          </p:cNvGraphicFramePr>
          <p:nvPr>
            <p:ph idx="4294967295"/>
          </p:nvPr>
        </p:nvGraphicFramePr>
        <p:xfrm>
          <a:off x="498475" y="549275"/>
          <a:ext cx="8529638" cy="4505325"/>
        </p:xfrm>
        <a:graphic>
          <a:graphicData uri="http://schemas.openxmlformats.org/presentationml/2006/ole">
            <mc:AlternateContent xmlns:mc="http://schemas.openxmlformats.org/markup-compatibility/2006">
              <mc:Choice xmlns:v="urn:schemas-microsoft-com:vml" Requires="v">
                <p:oleObj spid="_x0000_s46087" name="Document" r:id="rId1" imgW="3912235" imgH="2074545" progId="Word.Document.8">
                  <p:embed/>
                </p:oleObj>
              </mc:Choice>
              <mc:Fallback>
                <p:oleObj name="Document" r:id="rId1" imgW="3912235" imgH="2074545"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549275"/>
                        <a:ext cx="8529638"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2" name="Object 4"/>
          <p:cNvGraphicFramePr>
            <a:graphicFrameLocks noGrp="1" noChangeAspect="1"/>
          </p:cNvGraphicFramePr>
          <p:nvPr>
            <p:ph idx="4294967295"/>
          </p:nvPr>
        </p:nvGraphicFramePr>
        <p:xfrm>
          <a:off x="331788" y="3074988"/>
          <a:ext cx="9012237" cy="3425825"/>
        </p:xfrm>
        <a:graphic>
          <a:graphicData uri="http://schemas.openxmlformats.org/presentationml/2006/ole">
            <mc:AlternateContent xmlns:mc="http://schemas.openxmlformats.org/markup-compatibility/2006">
              <mc:Choice xmlns:v="urn:schemas-microsoft-com:vml" Requires="v">
                <p:oleObj spid="_x0000_s47116" name="Document" r:id="rId1" imgW="4384675" imgH="1673225" progId="Word.Document.8">
                  <p:embed/>
                </p:oleObj>
              </mc:Choice>
              <mc:Fallback>
                <p:oleObj name="Document" r:id="rId1" imgW="4384675" imgH="1673225"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88" y="3074988"/>
                        <a:ext cx="9012237" cy="342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23" name="Object 9"/>
          <p:cNvGraphicFramePr>
            <a:graphicFrameLocks noGrp="1" noChangeAspect="1"/>
          </p:cNvGraphicFramePr>
          <p:nvPr>
            <p:ph sz="half" idx="4294967295"/>
          </p:nvPr>
        </p:nvGraphicFramePr>
        <p:xfrm>
          <a:off x="468313" y="477838"/>
          <a:ext cx="8139112" cy="2236787"/>
        </p:xfrm>
        <a:graphic>
          <a:graphicData uri="http://schemas.openxmlformats.org/presentationml/2006/ole">
            <mc:AlternateContent xmlns:mc="http://schemas.openxmlformats.org/markup-compatibility/2006">
              <mc:Choice xmlns:v="urn:schemas-microsoft-com:vml" Requires="v">
                <p:oleObj spid="_x0000_s47117" name="Document" r:id="rId3" imgW="3645535" imgH="1002665" progId="Word.Document.8">
                  <p:embed/>
                </p:oleObj>
              </mc:Choice>
              <mc:Fallback>
                <p:oleObj name="Document" r:id="rId3" imgW="3645535" imgH="1002665" progId="Word.Document.8">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477838"/>
                        <a:ext cx="8139112"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46" name="Object 4"/>
          <p:cNvGraphicFramePr>
            <a:graphicFrameLocks noGrp="1" noChangeAspect="1"/>
          </p:cNvGraphicFramePr>
          <p:nvPr>
            <p:ph idx="4294967295"/>
          </p:nvPr>
        </p:nvGraphicFramePr>
        <p:xfrm>
          <a:off x="827088" y="1193800"/>
          <a:ext cx="8229600" cy="3359150"/>
        </p:xfrm>
        <a:graphic>
          <a:graphicData uri="http://schemas.openxmlformats.org/presentationml/2006/ole">
            <mc:AlternateContent xmlns:mc="http://schemas.openxmlformats.org/markup-compatibility/2006">
              <mc:Choice xmlns:v="urn:schemas-microsoft-com:vml" Requires="v">
                <p:oleObj spid="_x0000_s48135" name="文档" r:id="rId1" imgW="3397250" imgH="1387475" progId="Word.Document.8">
                  <p:embed/>
                </p:oleObj>
              </mc:Choice>
              <mc:Fallback>
                <p:oleObj name="文档" r:id="rId1" imgW="3397250" imgH="1387475"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193800"/>
                        <a:ext cx="822960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p:cNvSpPr>
            <a:spLocks noGrp="1" noRot="1" noChangeArrowheads="1"/>
          </p:cNvSpPr>
          <p:nvPr>
            <p:ph type="title"/>
          </p:nvPr>
        </p:nvSpPr>
        <p:spPr/>
        <p:txBody>
          <a:bodyPr/>
          <a:lstStyle/>
          <a:p>
            <a:pPr algn="l" eaLnBrk="1" hangingPunct="1"/>
            <a:r>
              <a:rPr lang="zh-CN" altLang="en-US" sz="3200" b="1"/>
              <a:t>从相关矩阵出发计算典型相关</a:t>
            </a:r>
            <a:endParaRPr lang="zh-CN" altLang="en-US" sz="3200" b="1"/>
          </a:p>
        </p:txBody>
      </p:sp>
      <p:sp>
        <p:nvSpPr>
          <p:cNvPr id="83971" name="Rectangle 5"/>
          <p:cNvSpPr>
            <a:spLocks noGrp="1" noRot="1" noChangeAspect="1" noChangeArrowheads="1"/>
          </p:cNvSpPr>
          <p:nvPr>
            <p:ph type="body" idx="1"/>
          </p:nvPr>
        </p:nvSpPr>
        <p:spPr/>
        <p:txBody>
          <a:bodyPr/>
          <a:lstStyle/>
          <a:p>
            <a:pPr eaLnBrk="1" hangingPunct="1"/>
            <a:r>
              <a:rPr lang="zh-CN" altLang="en-US"/>
              <a:t>为消除量纲影响，对数据先做标准化变换，然后再做典型相关分析。</a:t>
            </a:r>
            <a:endParaRPr lang="en-US" altLang="zh-CN"/>
          </a:p>
          <a:p>
            <a:pPr eaLnBrk="1" hangingPunct="1"/>
            <a:r>
              <a:rPr lang="zh-CN" altLang="en-US"/>
              <a:t>显然，经标准化变换之后的协差阵就是相关系数矩阵，因而，也即通常应从相关矩阵出发进行典型相关分析。</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Rot="1" noChangeAspect="1" noChangeArrowheads="1"/>
          </p:cNvSpPr>
          <p:nvPr>
            <p:ph type="body" idx="1"/>
          </p:nvPr>
        </p:nvSpPr>
        <p:spPr>
          <a:xfrm>
            <a:off x="303213" y="549275"/>
            <a:ext cx="8842375" cy="5349875"/>
          </a:xfrm>
        </p:spPr>
        <p:txBody>
          <a:bodyPr/>
          <a:lstStyle/>
          <a:p>
            <a:pPr eaLnBrk="1" hangingPunct="1"/>
            <a:r>
              <a:rPr lang="zh-CN" altLang="en-US" dirty="0"/>
              <a:t>对于例</a:t>
            </a:r>
            <a:r>
              <a:rPr lang="en-US" altLang="zh-CN" dirty="0">
                <a:latin typeface="Times New Roman" panose="02020603050405020304" pitchFamily="18" charset="0"/>
                <a:cs typeface="Times New Roman" panose="02020603050405020304" pitchFamily="18" charset="0"/>
              </a:rPr>
              <a:t>10.1</a:t>
            </a:r>
            <a:r>
              <a:rPr lang="zh-CN" altLang="en-US" dirty="0"/>
              <a:t>从相关系数矩阵出发进行典型相关分析。 </a:t>
            </a:r>
            <a:endParaRPr lang="zh-CN" altLang="en-US" dirty="0"/>
          </a:p>
        </p:txBody>
      </p:sp>
      <p:graphicFrame>
        <p:nvGraphicFramePr>
          <p:cNvPr id="84995" name="Object 4"/>
          <p:cNvGraphicFramePr>
            <a:graphicFrameLocks noGrp="1" noChangeAspect="1"/>
          </p:cNvGraphicFramePr>
          <p:nvPr>
            <p:ph sz="half" idx="4294967295"/>
          </p:nvPr>
        </p:nvGraphicFramePr>
        <p:xfrm>
          <a:off x="323850" y="1676400"/>
          <a:ext cx="8640763" cy="5137150"/>
        </p:xfrm>
        <a:graphic>
          <a:graphicData uri="http://schemas.openxmlformats.org/presentationml/2006/ole">
            <mc:AlternateContent xmlns:mc="http://schemas.openxmlformats.org/markup-compatibility/2006">
              <mc:Choice xmlns:v="urn:schemas-microsoft-com:vml" Requires="v">
                <p:oleObj spid="_x0000_s49159" name="文档" r:id="rId1" imgW="4876800" imgH="2901315" progId="Word.Document.8">
                  <p:embed/>
                </p:oleObj>
              </mc:Choice>
              <mc:Fallback>
                <p:oleObj name="文档" r:id="rId1" imgW="4876800" imgH="2901315"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676400"/>
                        <a:ext cx="8640763" cy="513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263525" y="692150"/>
            <a:ext cx="8686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3200">
                <a:solidFill>
                  <a:schemeClr val="tx2"/>
                </a:solidFill>
                <a:latin typeface="宋体" panose="02010600030101010101" pitchFamily="2" charset="-122"/>
              </a:rPr>
              <a:t>    在解决实际问题中，这种方法有广泛的应用。</a:t>
            </a:r>
            <a:r>
              <a:rPr kumimoji="1" lang="zh-CN" altLang="en-US" sz="3200">
                <a:solidFill>
                  <a:schemeClr val="tx2"/>
                </a:solidFill>
                <a:latin typeface="宋体" panose="02010600030101010101" pitchFamily="2" charset="-122"/>
                <a:cs typeface="Times New Roman" panose="02020603050405020304" pitchFamily="18" charset="0"/>
              </a:rPr>
              <a:t>如</a:t>
            </a:r>
            <a:r>
              <a:rPr lang="zh-CN" altLang="en-US" sz="3200"/>
              <a:t>居民生活环境与健康状况的关系</a:t>
            </a:r>
            <a:r>
              <a:rPr kumimoji="1" lang="zh-CN" altLang="en-US" sz="3200">
                <a:solidFill>
                  <a:schemeClr val="tx2"/>
                </a:solidFill>
                <a:latin typeface="宋体" panose="02010600030101010101" pitchFamily="2" charset="-122"/>
              </a:rPr>
              <a:t>；</a:t>
            </a:r>
            <a:r>
              <a:rPr lang="zh-CN" altLang="en-US" sz="3200"/>
              <a:t>考察一些与</a:t>
            </a:r>
            <a:r>
              <a:rPr lang="zh-CN" altLang="en-US" sz="3200" b="1"/>
              <a:t>财政政策</a:t>
            </a:r>
            <a:r>
              <a:rPr lang="zh-CN" altLang="en-US" sz="3200"/>
              <a:t>有关的指标：财政支出总额增长率、财政赤字增长率、税率降低，与</a:t>
            </a:r>
            <a:r>
              <a:rPr lang="zh-CN" altLang="en-US" sz="3200" b="1"/>
              <a:t>经济发展</a:t>
            </a:r>
            <a:r>
              <a:rPr lang="zh-CN" altLang="en-US" sz="3200"/>
              <a:t>的一系列指标如</a:t>
            </a:r>
            <a:r>
              <a:rPr lang="en-US" altLang="zh-CN" sz="3200"/>
              <a:t>GDP</a:t>
            </a:r>
            <a:r>
              <a:rPr lang="zh-CN" altLang="en-US" sz="3200"/>
              <a:t>增长率、就业增长率、物价上涨率等，来研究</a:t>
            </a:r>
            <a:r>
              <a:rPr lang="zh-CN" altLang="en-US" sz="3200" b="1"/>
              <a:t>扩张性财政政策实施后对宏观经济发展</a:t>
            </a:r>
            <a:r>
              <a:rPr lang="zh-CN" altLang="en-US" sz="3200"/>
              <a:t>的影响。这些多变量间的相关性如何分析？</a:t>
            </a:r>
            <a:endParaRPr kumimoji="1" lang="en-US" altLang="zh-CN" sz="3200">
              <a:solidFill>
                <a:schemeClr val="tx2"/>
              </a:solidFill>
              <a:latin typeface="宋体" panose="02010600030101010101" pitchFamily="2" charset="-122"/>
            </a:endParaRPr>
          </a:p>
          <a:p>
            <a:r>
              <a:rPr kumimoji="1" lang="en-US" altLang="zh-CN" sz="3200">
                <a:solidFill>
                  <a:schemeClr val="tx2"/>
                </a:solidFill>
                <a:latin typeface="宋体" panose="02010600030101010101" pitchFamily="2" charset="-122"/>
              </a:rPr>
              <a:t>    </a:t>
            </a:r>
            <a:endParaRPr kumimoji="1" lang="zh-CN" altLang="en-US" sz="3200">
              <a:solidFill>
                <a:schemeClr val="tx2"/>
              </a:solidFill>
              <a:latin typeface="宋体" panose="02010600030101010101" pitchFamily="2" charset="-122"/>
            </a:endParaRPr>
          </a:p>
        </p:txBody>
      </p:sp>
    </p:spTree>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linds(horizontal)">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ct 4"/>
          <p:cNvGraphicFramePr>
            <a:graphicFrameLocks noGrp="1" noChangeAspect="1"/>
          </p:cNvGraphicFramePr>
          <p:nvPr>
            <p:ph idx="4294967295"/>
          </p:nvPr>
        </p:nvGraphicFramePr>
        <p:xfrm>
          <a:off x="279400" y="549275"/>
          <a:ext cx="8856663" cy="3736975"/>
        </p:xfrm>
        <a:graphic>
          <a:graphicData uri="http://schemas.openxmlformats.org/presentationml/2006/ole">
            <mc:AlternateContent xmlns:mc="http://schemas.openxmlformats.org/markup-compatibility/2006">
              <mc:Choice xmlns:v="urn:schemas-microsoft-com:vml" Requires="v">
                <p:oleObj spid="_x0000_s50188" name="文档" r:id="rId1" imgW="4876800" imgH="2065655" progId="Word.Document.8">
                  <p:embed/>
                </p:oleObj>
              </mc:Choice>
              <mc:Fallback>
                <p:oleObj name="文档" r:id="rId1" imgW="4876800" imgH="2065655"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549275"/>
                        <a:ext cx="8856663"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19" name="Object 9"/>
          <p:cNvGraphicFramePr>
            <a:graphicFrameLocks noGrp="1" noChangeAspect="1"/>
          </p:cNvGraphicFramePr>
          <p:nvPr>
            <p:ph sz="half" idx="4294967295"/>
          </p:nvPr>
        </p:nvGraphicFramePr>
        <p:xfrm>
          <a:off x="604838" y="4013200"/>
          <a:ext cx="8229600" cy="2341563"/>
        </p:xfrm>
        <a:graphic>
          <a:graphicData uri="http://schemas.openxmlformats.org/presentationml/2006/ole">
            <mc:AlternateContent xmlns:mc="http://schemas.openxmlformats.org/markup-compatibility/2006">
              <mc:Choice xmlns:v="urn:schemas-microsoft-com:vml" Requires="v">
                <p:oleObj spid="_x0000_s50189" name="Document" r:id="rId3" imgW="3572510" imgH="1017905" progId="Word.Document.8">
                  <p:embed/>
                </p:oleObj>
              </mc:Choice>
              <mc:Fallback>
                <p:oleObj name="Document" r:id="rId3" imgW="3572510" imgH="1017905" progId="Word.Document.8">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4013200"/>
                        <a:ext cx="8229600"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2" name="Object 4"/>
          <p:cNvGraphicFramePr>
            <a:graphicFrameLocks noGrp="1" noChangeAspect="1"/>
          </p:cNvGraphicFramePr>
          <p:nvPr>
            <p:ph idx="4294967295"/>
          </p:nvPr>
        </p:nvGraphicFramePr>
        <p:xfrm>
          <a:off x="395288" y="836613"/>
          <a:ext cx="8437562" cy="5735637"/>
        </p:xfrm>
        <a:graphic>
          <a:graphicData uri="http://schemas.openxmlformats.org/presentationml/2006/ole">
            <mc:AlternateContent xmlns:mc="http://schemas.openxmlformats.org/markup-compatibility/2006">
              <mc:Choice xmlns:v="urn:schemas-microsoft-com:vml" Requires="v">
                <p:oleObj spid="_x0000_s51207" name="文档" r:id="rId1" imgW="3685540" imgH="2505710" progId="Word.Document.8">
                  <p:embed/>
                </p:oleObj>
              </mc:Choice>
              <mc:Fallback>
                <p:oleObj name="文档" r:id="rId1" imgW="3685540" imgH="2505710"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836613"/>
                        <a:ext cx="8437562" cy="573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矩形 1"/>
          <p:cNvSpPr>
            <a:spLocks noChangeArrowheads="1"/>
          </p:cNvSpPr>
          <p:nvPr/>
        </p:nvSpPr>
        <p:spPr bwMode="auto">
          <a:xfrm>
            <a:off x="3492500" y="120650"/>
            <a:ext cx="2476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典型载荷分析</a:t>
            </a:r>
            <a:r>
              <a:rPr lang="zh-CN" altLang="en-US" sz="3600" b="1"/>
              <a:t> </a:t>
            </a:r>
            <a:endParaRPr lang="zh-CN" altLang="en-US" sz="2800" b="1"/>
          </a:p>
        </p:txBody>
      </p:sp>
      <p:graphicFrame>
        <p:nvGraphicFramePr>
          <p:cNvPr id="3" name="表格 2"/>
          <p:cNvGraphicFramePr>
            <a:graphicFrameLocks noGrp="1"/>
          </p:cNvGraphicFramePr>
          <p:nvPr/>
        </p:nvGraphicFramePr>
        <p:xfrm>
          <a:off x="460375" y="3789363"/>
          <a:ext cx="8540750" cy="1520190"/>
        </p:xfrm>
        <a:graphic>
          <a:graphicData uri="http://schemas.openxmlformats.org/drawingml/2006/table">
            <a:tbl>
              <a:tblPr/>
              <a:tblGrid>
                <a:gridCol w="871265"/>
                <a:gridCol w="1512168"/>
                <a:gridCol w="2232248"/>
                <a:gridCol w="2016224"/>
                <a:gridCol w="1908845"/>
              </a:tblGrid>
              <a:tr h="0">
                <a:tc gridSpan="5">
                  <a:txBody>
                    <a:bodyPr/>
                    <a:lstStyle/>
                    <a:p>
                      <a:pPr algn="ctr" fontAlgn="t"/>
                      <a:r>
                        <a:rPr lang="en-US" altLang="zh-CN" b="0" i="0" dirty="0">
                          <a:solidFill>
                            <a:srgbClr val="000000"/>
                          </a:solidFill>
                          <a:effectLst/>
                          <a:latin typeface="Times New Roman" panose="02020603050405020304" pitchFamily="18" charset="0"/>
                          <a:cs typeface="Times New Roman" panose="02020603050405020304" pitchFamily="18" charset="0"/>
                        </a:rPr>
                        <a:t>WITH </a:t>
                      </a:r>
                      <a:r>
                        <a:rPr lang="zh-CN" altLang="en-US" b="0" i="0" dirty="0">
                          <a:solidFill>
                            <a:srgbClr val="000000"/>
                          </a:solidFill>
                          <a:effectLst/>
                          <a:latin typeface="Times New Roman" panose="02020603050405020304" pitchFamily="18" charset="0"/>
                          <a:cs typeface="Times New Roman" panose="02020603050405020304" pitchFamily="18" charset="0"/>
                        </a:rPr>
                        <a:t>变量 及其典型变量之间的相关性</a:t>
                      </a:r>
                      <a:endParaRPr lang="zh-CN" alt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hMerge="1">
                  <a:tcPr/>
                </a:tc>
                <a:tc hMerge="1">
                  <a:tcPr/>
                </a:tc>
                <a:tc hMerge="1">
                  <a:tcPr/>
                </a:tc>
                <a:tc hMerge="1">
                  <a:tcPr/>
                </a:tc>
              </a:tr>
              <a:tr h="0">
                <a:tc gridSpan="2">
                  <a:txBody>
                    <a:bodyPr/>
                    <a:lstStyle/>
                    <a:p>
                      <a:pPr fontAlgn="t"/>
                      <a:r>
                        <a:rPr lang="zh-CN" altLang="en-US" b="0" i="0">
                          <a:solidFill>
                            <a:srgbClr val="000000"/>
                          </a:solidFill>
                          <a:effectLst/>
                          <a:latin typeface="黑体" panose="02010600030101010101" pitchFamily="49" charset="-122"/>
                        </a:rPr>
                        <a:t> </a:t>
                      </a:r>
                      <a:endParaRPr lang="zh-CN" altLang="en-US" b="0" i="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hMerge="1">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V1</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V2</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V3</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y1</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zh-CN" altLang="en-US" b="0" i="0" dirty="0">
                          <a:solidFill>
                            <a:srgbClr val="000000"/>
                          </a:solidFill>
                          <a:effectLst/>
                          <a:latin typeface="黑体" panose="02010600030101010101" pitchFamily="49" charset="-122"/>
                        </a:rPr>
                        <a:t>引体向上</a:t>
                      </a:r>
                      <a:endParaRPr lang="zh-CN" altLang="en-US"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-0.7276</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0.2370</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a:solidFill>
                            <a:srgbClr val="000000"/>
                          </a:solidFill>
                          <a:effectLst/>
                          <a:latin typeface="黑体" panose="02010600030101010101" pitchFamily="49" charset="-122"/>
                        </a:rPr>
                        <a:t>-0.6438</a:t>
                      </a:r>
                      <a:endParaRPr lang="en-US" altLang="zh-CN" b="0" i="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y2</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zh-CN" altLang="en-US" b="0" i="0" dirty="0">
                          <a:solidFill>
                            <a:srgbClr val="000000"/>
                          </a:solidFill>
                          <a:effectLst/>
                          <a:latin typeface="黑体" panose="02010600030101010101" pitchFamily="49" charset="-122"/>
                        </a:rPr>
                        <a:t>起坐次数</a:t>
                      </a:r>
                      <a:endParaRPr lang="zh-CN" altLang="en-US"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a:solidFill>
                            <a:srgbClr val="000000"/>
                          </a:solidFill>
                          <a:effectLst/>
                          <a:latin typeface="黑体" panose="02010600030101010101" pitchFamily="49" charset="-122"/>
                        </a:rPr>
                        <a:t>-0.8177</a:t>
                      </a:r>
                      <a:endParaRPr lang="en-US" altLang="zh-CN" b="0" i="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0.5730</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0.0544</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y3</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zh-CN" altLang="en-US" b="0" i="0" dirty="0">
                          <a:solidFill>
                            <a:srgbClr val="000000"/>
                          </a:solidFill>
                          <a:effectLst/>
                          <a:latin typeface="黑体" panose="02010600030101010101" pitchFamily="49" charset="-122"/>
                        </a:rPr>
                        <a:t>跳跃次数</a:t>
                      </a:r>
                      <a:endParaRPr lang="zh-CN" altLang="en-US"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a:solidFill>
                            <a:srgbClr val="000000"/>
                          </a:solidFill>
                          <a:effectLst/>
                          <a:latin typeface="黑体" panose="02010600030101010101" pitchFamily="49" charset="-122"/>
                        </a:rPr>
                        <a:t>-0.1622</a:t>
                      </a:r>
                      <a:endParaRPr lang="en-US" altLang="zh-CN" b="0" i="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0.9586</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-0.2339</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solidFill>
                      <a:srgbClr val="FDFBF3"/>
                    </a:solidFill>
                  </a:tcPr>
                </a:tc>
              </a:tr>
            </a:tbl>
          </a:graphicData>
        </a:graphic>
      </p:graphicFrame>
      <p:graphicFrame>
        <p:nvGraphicFramePr>
          <p:cNvPr id="5" name="表格 4"/>
          <p:cNvGraphicFramePr>
            <a:graphicFrameLocks noGrp="1"/>
          </p:cNvGraphicFramePr>
          <p:nvPr/>
        </p:nvGraphicFramePr>
        <p:xfrm>
          <a:off x="460375" y="1196975"/>
          <a:ext cx="8540750" cy="1520190"/>
        </p:xfrm>
        <a:graphic>
          <a:graphicData uri="http://schemas.openxmlformats.org/drawingml/2006/table">
            <a:tbl>
              <a:tblPr/>
              <a:tblGrid>
                <a:gridCol w="871265"/>
                <a:gridCol w="1440160"/>
                <a:gridCol w="2376264"/>
                <a:gridCol w="1872208"/>
                <a:gridCol w="1980853"/>
              </a:tblGrid>
              <a:tr h="0">
                <a:tc gridSpan="5">
                  <a:txBody>
                    <a:bodyPr/>
                    <a:lstStyle/>
                    <a:p>
                      <a:pPr algn="ctr" fontAlgn="t"/>
                      <a:r>
                        <a:rPr lang="en-US" altLang="zh-CN" b="0" i="0" dirty="0">
                          <a:solidFill>
                            <a:srgbClr val="000000"/>
                          </a:solidFill>
                          <a:effectLst/>
                          <a:latin typeface="Times New Roman" panose="02020603050405020304" pitchFamily="18" charset="0"/>
                          <a:cs typeface="Times New Roman" panose="02020603050405020304" pitchFamily="18" charset="0"/>
                        </a:rPr>
                        <a:t>VAR </a:t>
                      </a:r>
                      <a:r>
                        <a:rPr lang="zh-CN" altLang="en-US" b="0" i="0" dirty="0">
                          <a:solidFill>
                            <a:srgbClr val="000000"/>
                          </a:solidFill>
                          <a:effectLst/>
                          <a:latin typeface="Times New Roman" panose="02020603050405020304" pitchFamily="18" charset="0"/>
                          <a:cs typeface="Times New Roman" panose="02020603050405020304" pitchFamily="18" charset="0"/>
                        </a:rPr>
                        <a:t>变量 及其典型变量之间的相关性</a:t>
                      </a:r>
                      <a:endParaRPr lang="zh-CN" alt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hMerge="1">
                  <a:tcPr/>
                </a:tc>
                <a:tc hMerge="1">
                  <a:tcPr/>
                </a:tc>
                <a:tc hMerge="1">
                  <a:tcPr/>
                </a:tc>
                <a:tc hMerge="1">
                  <a:tcPr/>
                </a:tc>
              </a:tr>
              <a:tr h="0">
                <a:tc gridSpan="2">
                  <a:txBody>
                    <a:bodyPr/>
                    <a:lstStyle/>
                    <a:p>
                      <a:pPr fontAlgn="t"/>
                      <a:r>
                        <a:rPr lang="zh-CN" altLang="en-US" b="0" i="0" dirty="0">
                          <a:solidFill>
                            <a:srgbClr val="000000"/>
                          </a:solidFill>
                          <a:effectLst/>
                          <a:latin typeface="黑体" panose="02010600030101010101" pitchFamily="49" charset="-122"/>
                        </a:rPr>
                        <a:t> </a:t>
                      </a:r>
                      <a:endParaRPr lang="zh-CN" altLang="en-US"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hMerge="1">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U1</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U2</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U3</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x1</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zh-CN" altLang="en-US" b="0" i="0" dirty="0">
                          <a:solidFill>
                            <a:srgbClr val="000000"/>
                          </a:solidFill>
                          <a:effectLst/>
                          <a:latin typeface="黑体" panose="02010600030101010101" pitchFamily="49" charset="-122"/>
                        </a:rPr>
                        <a:t>体重</a:t>
                      </a:r>
                      <a:endParaRPr lang="zh-CN" altLang="en-US"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0.6206</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-0.7724</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a:solidFill>
                            <a:srgbClr val="000000"/>
                          </a:solidFill>
                          <a:effectLst/>
                          <a:latin typeface="黑体" panose="02010600030101010101" pitchFamily="49" charset="-122"/>
                        </a:rPr>
                        <a:t>-0.1350</a:t>
                      </a:r>
                      <a:endParaRPr lang="en-US" altLang="zh-CN" b="0" i="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x2</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zh-CN" altLang="en-US" b="0" i="0" dirty="0">
                          <a:solidFill>
                            <a:srgbClr val="000000"/>
                          </a:solidFill>
                          <a:effectLst/>
                          <a:latin typeface="黑体" panose="02010600030101010101" pitchFamily="49" charset="-122"/>
                        </a:rPr>
                        <a:t>腰围</a:t>
                      </a:r>
                      <a:endParaRPr lang="zh-CN" altLang="en-US"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a:solidFill>
                            <a:srgbClr val="000000"/>
                          </a:solidFill>
                          <a:effectLst/>
                          <a:latin typeface="黑体" panose="02010600030101010101" pitchFamily="49" charset="-122"/>
                        </a:rPr>
                        <a:t>0.9254</a:t>
                      </a:r>
                      <a:endParaRPr lang="en-US" altLang="zh-CN" b="0" i="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-0.3777</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-0.0310</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x3</a:t>
                      </a:r>
                      <a:endParaRPr lang="en-US" b="0" i="0" dirty="0">
                        <a:solidFill>
                          <a:srgbClr val="000000"/>
                        </a:solidFill>
                        <a:effectLst/>
                        <a:latin typeface="Times New Roman" panose="02020603050405020304" pitchFamily="18" charset="0"/>
                        <a:cs typeface="Times New Roman" panose="02020603050405020304" pitchFamily="18" charset="0"/>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zh-CN" altLang="en-US" b="0" i="0" dirty="0">
                          <a:solidFill>
                            <a:srgbClr val="000000"/>
                          </a:solidFill>
                          <a:effectLst/>
                          <a:latin typeface="黑体" panose="02010600030101010101" pitchFamily="49" charset="-122"/>
                        </a:rPr>
                        <a:t>脉搏</a:t>
                      </a:r>
                      <a:endParaRPr lang="zh-CN" altLang="en-US"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a:solidFill>
                            <a:srgbClr val="000000"/>
                          </a:solidFill>
                          <a:effectLst/>
                          <a:latin typeface="黑体" panose="02010600030101010101" pitchFamily="49" charset="-122"/>
                        </a:rPr>
                        <a:t>-0.3328</a:t>
                      </a:r>
                      <a:endParaRPr lang="en-US" altLang="zh-CN" b="0" i="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0.0415</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dirty="0">
                          <a:solidFill>
                            <a:srgbClr val="000000"/>
                          </a:solidFill>
                          <a:effectLst/>
                          <a:latin typeface="黑体" panose="02010600030101010101" pitchFamily="49" charset="-122"/>
                        </a:rPr>
                        <a:t>0.9421</a:t>
                      </a:r>
                      <a:endParaRPr lang="en-US" altLang="zh-CN" b="0" i="0" dirty="0">
                        <a:solidFill>
                          <a:srgbClr val="000000"/>
                        </a:solidFill>
                        <a:effectLst/>
                        <a:latin typeface="黑体" panose="02010600030101010101" pitchFamily="49" charset="-122"/>
                      </a:endParaRP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solidFill>
                      <a:srgbClr val="FDFBF3"/>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矩形 1"/>
          <p:cNvSpPr>
            <a:spLocks noChangeArrowheads="1"/>
          </p:cNvSpPr>
          <p:nvPr/>
        </p:nvSpPr>
        <p:spPr bwMode="auto">
          <a:xfrm>
            <a:off x="3492500" y="120650"/>
            <a:ext cx="2476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典型冗余分析</a:t>
            </a:r>
            <a:r>
              <a:rPr lang="zh-CN" altLang="en-US" sz="3600" b="1"/>
              <a:t> </a:t>
            </a:r>
            <a:endParaRPr lang="zh-CN" altLang="en-US" sz="2800" b="1"/>
          </a:p>
        </p:txBody>
      </p:sp>
      <p:graphicFrame>
        <p:nvGraphicFramePr>
          <p:cNvPr id="2" name="表格 1"/>
          <p:cNvGraphicFramePr>
            <a:graphicFrameLocks noGrp="1"/>
          </p:cNvGraphicFramePr>
          <p:nvPr/>
        </p:nvGraphicFramePr>
        <p:xfrm>
          <a:off x="460375" y="766763"/>
          <a:ext cx="8540750" cy="2540002"/>
        </p:xfrm>
        <a:graphic>
          <a:graphicData uri="http://schemas.openxmlformats.org/drawingml/2006/table">
            <a:tbl>
              <a:tblPr/>
              <a:tblGrid>
                <a:gridCol w="1423988"/>
                <a:gridCol w="1422400"/>
                <a:gridCol w="1423987"/>
                <a:gridCol w="1423988"/>
                <a:gridCol w="1422400"/>
                <a:gridCol w="1423987"/>
              </a:tblGrid>
              <a:tr h="331788">
                <a:tc gridSpan="6">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通过以下变量解释的 </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VAR </a:t>
                      </a: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变量 原始方差</a:t>
                      </a:r>
                      <a:endPar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c hMerge="1">
                  <a:tcPr/>
                </a:tc>
                <a:tc hMerge="1">
                  <a:tcPr/>
                </a:tc>
                <a:tc hMerge="1">
                  <a:tcPr/>
                </a:tc>
                <a:tc hMerge="1">
                  <a:tcPr/>
                </a:tc>
              </a:tr>
              <a:tr h="606425">
                <a:tc row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典型变量号</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它们自己的典型变量</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c row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典型</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R </a:t>
                      </a:r>
                      <a:r>
                        <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方</a:t>
                      </a:r>
                      <a:endPar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对立面典型变量</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r>
              <a:tr h="606425">
                <a:tc vMerge="1">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累积比例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vMerge="1">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累积比例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1</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0.3712</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0.3712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0.6330</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0.2349</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0.2349</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2</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0.5436</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0.9148</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0.0402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0.0219</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0.2568</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3</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0.0852</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1.0000</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0.0053</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0.0004</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0.2573</a:t>
                      </a:r>
                      <a:endPar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r>
            </a:tbl>
          </a:graphicData>
        </a:graphic>
      </p:graphicFrame>
      <p:graphicFrame>
        <p:nvGraphicFramePr>
          <p:cNvPr id="4" name="表格 3"/>
          <p:cNvGraphicFramePr>
            <a:graphicFrameLocks noGrp="1"/>
          </p:cNvGraphicFramePr>
          <p:nvPr/>
        </p:nvGraphicFramePr>
        <p:xfrm>
          <a:off x="468313" y="3933825"/>
          <a:ext cx="8532812" cy="2540002"/>
        </p:xfrm>
        <a:graphic>
          <a:graphicData uri="http://schemas.openxmlformats.org/drawingml/2006/table">
            <a:tbl>
              <a:tblPr/>
              <a:tblGrid>
                <a:gridCol w="1416050"/>
                <a:gridCol w="1423987"/>
                <a:gridCol w="1422400"/>
                <a:gridCol w="1423988"/>
                <a:gridCol w="1422400"/>
                <a:gridCol w="1423987"/>
              </a:tblGrid>
              <a:tr h="331788">
                <a:tc gridSpan="6">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通过以下变量解释的 </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WITH </a:t>
                      </a: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变量 原始方差</a:t>
                      </a:r>
                      <a:endPar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c hMerge="1">
                  <a:tcPr/>
                </a:tc>
                <a:tc hMerge="1">
                  <a:tcPr/>
                </a:tc>
                <a:tc hMerge="1">
                  <a:tcPr/>
                </a:tc>
                <a:tc hMerge="1">
                  <a:tcPr/>
                </a:tc>
              </a:tr>
              <a:tr h="606425">
                <a:tc row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典型变量号</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它们自己的典型变量</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c row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典型</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R </a:t>
                      </a:r>
                      <a:r>
                        <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方</a:t>
                      </a:r>
                      <a:endPar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对立面典型变量</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r>
              <a:tr h="606425">
                <a:tc vMerge="1">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累积比例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vMerge="1">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累积比例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1</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0.4111</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0.4111</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0.6330</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0.2602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0.2602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2</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0.5635</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0.9746</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0.0402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0.0227</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0.2829</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3</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0.0254</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1.0000</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0.0053</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0.0001</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0.2830</a:t>
                      </a:r>
                      <a:endPar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矩形 1"/>
          <p:cNvSpPr>
            <a:spLocks noChangeArrowheads="1"/>
          </p:cNvSpPr>
          <p:nvPr/>
        </p:nvSpPr>
        <p:spPr bwMode="auto">
          <a:xfrm>
            <a:off x="3492500" y="120650"/>
            <a:ext cx="2476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典型冗余分析</a:t>
            </a:r>
            <a:r>
              <a:rPr lang="zh-CN" altLang="en-US" sz="3600" b="1"/>
              <a:t> </a:t>
            </a:r>
            <a:endParaRPr lang="zh-CN" altLang="en-US" sz="2800" b="1"/>
          </a:p>
        </p:txBody>
      </p:sp>
      <p:graphicFrame>
        <p:nvGraphicFramePr>
          <p:cNvPr id="2" name="表格 1"/>
          <p:cNvGraphicFramePr>
            <a:graphicFrameLocks noGrp="1"/>
          </p:cNvGraphicFramePr>
          <p:nvPr/>
        </p:nvGraphicFramePr>
        <p:xfrm>
          <a:off x="460375" y="766763"/>
          <a:ext cx="8540750" cy="2540002"/>
        </p:xfrm>
        <a:graphic>
          <a:graphicData uri="http://schemas.openxmlformats.org/drawingml/2006/table">
            <a:tbl>
              <a:tblPr/>
              <a:tblGrid>
                <a:gridCol w="1423988"/>
                <a:gridCol w="1422400"/>
                <a:gridCol w="1423987"/>
                <a:gridCol w="1423988"/>
                <a:gridCol w="1422400"/>
                <a:gridCol w="1423987"/>
              </a:tblGrid>
              <a:tr h="331788">
                <a:tc gridSpan="6">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通过以下变量解释的 </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VAR </a:t>
                      </a: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变量标准化方差</a:t>
                      </a:r>
                      <a:endPar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c hMerge="1">
                  <a:tcPr/>
                </a:tc>
                <a:tc hMerge="1">
                  <a:tcPr/>
                </a:tc>
                <a:tc hMerge="1">
                  <a:tcPr/>
                </a:tc>
                <a:tc hMerge="1">
                  <a:tcPr/>
                </a:tc>
              </a:tr>
              <a:tr h="606425">
                <a:tc row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典型变量号</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它们自己的典型变量</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c row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典型</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R </a:t>
                      </a:r>
                      <a:r>
                        <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方</a:t>
                      </a:r>
                      <a:endPar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对立面典型变量</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r>
              <a:tr h="606425">
                <a:tc vMerge="1">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累积比例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vMerge="1">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累积比例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1</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0.4508</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0.4508</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0.6330</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0.2854</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0.2854</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2</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0.2470</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0.6978</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0.0402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0.0099</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0.2953</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3</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0.3022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1.0000</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0.0053</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0.0016</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0.2969</a:t>
                      </a:r>
                      <a:endPar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r>
            </a:tbl>
          </a:graphicData>
        </a:graphic>
      </p:graphicFrame>
      <p:graphicFrame>
        <p:nvGraphicFramePr>
          <p:cNvPr id="4" name="表格 3"/>
          <p:cNvGraphicFramePr>
            <a:graphicFrameLocks noGrp="1"/>
          </p:cNvGraphicFramePr>
          <p:nvPr/>
        </p:nvGraphicFramePr>
        <p:xfrm>
          <a:off x="468313" y="3933825"/>
          <a:ext cx="8532812" cy="2540002"/>
        </p:xfrm>
        <a:graphic>
          <a:graphicData uri="http://schemas.openxmlformats.org/drawingml/2006/table">
            <a:tbl>
              <a:tblPr/>
              <a:tblGrid>
                <a:gridCol w="1416050"/>
                <a:gridCol w="1423987"/>
                <a:gridCol w="1422400"/>
                <a:gridCol w="1423988"/>
                <a:gridCol w="1422400"/>
                <a:gridCol w="1423987"/>
              </a:tblGrid>
              <a:tr h="331788">
                <a:tc gridSpan="6">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通过以下变量解释的 </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WITH </a:t>
                      </a: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变量标准化方差</a:t>
                      </a:r>
                      <a:endPar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c hMerge="1">
                  <a:tcPr/>
                </a:tc>
                <a:tc hMerge="1">
                  <a:tcPr/>
                </a:tc>
                <a:tc hMerge="1">
                  <a:tcPr/>
                </a:tc>
                <a:tc hMerge="1">
                  <a:tcPr/>
                </a:tc>
              </a:tr>
              <a:tr h="606425">
                <a:tc row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典型变量号</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它们自己的典型变量</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c row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典型</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R </a:t>
                      </a:r>
                      <a:r>
                        <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方</a:t>
                      </a:r>
                      <a:endParaRPr kumimoji="0" lang="zh-CN" altLang="en-US"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对立面典型变量</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r>
              <a:tr h="606425">
                <a:tc vMerge="1">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累积比例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vMerge="1">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p>
                      <a:pPr marL="0" marR="0" lvl="0" indent="0" algn="ctr"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累积比例</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1</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0.4081</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0.4081</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0.6330</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0.2584</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0.2584</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2</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0.4345</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0.8426</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0.0402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0.0175</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0.2758</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331788">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822960" rtl="0" eaLnBrk="1" fontAlgn="t" latinLnBrk="0" hangingPunct="1">
                        <a:lnSpc>
                          <a:spcPct val="100000"/>
                        </a:lnSpc>
                        <a:spcBef>
                          <a:spcPct val="0"/>
                        </a:spcBef>
                        <a:spcAft>
                          <a:spcPct val="0"/>
                        </a:spcAft>
                        <a:buClrTx/>
                        <a:buSzTx/>
                        <a:buFontTx/>
                        <a:buNone/>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3</a:t>
                      </a:r>
                      <a:endPar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0.1574</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1.0000</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0.0053</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0.0008</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rPr>
                        <a:t>0.2767</a:t>
                      </a:r>
                      <a:endParaRPr kumimoji="0" lang="en-US" altLang="zh-CN" sz="1800" b="0" i="0" u="none" strike="noStrike" cap="none" normalizeH="0" baseline="0" dirty="0">
                        <a:ln>
                          <a:noFill/>
                        </a:ln>
                        <a:solidFill>
                          <a:srgbClr val="000000"/>
                        </a:solidFill>
                        <a:effectLst/>
                        <a:latin typeface="黑体" panose="02010600030101010101" pitchFamily="49" charset="-122"/>
                        <a:ea typeface="宋体" panose="02010600030101010101" pitchFamily="2" charset="-122"/>
                      </a:endParaRP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539750" y="260350"/>
          <a:ext cx="5256214" cy="2613025"/>
        </p:xfrm>
        <a:graphic>
          <a:graphicData uri="http://schemas.openxmlformats.org/drawingml/2006/table">
            <a:tbl>
              <a:tblPr>
                <a:tableStyleId>{2A488322-F2BA-4B5B-9748-0D474271808F}</a:tableStyleId>
              </a:tblPr>
              <a:tblGrid>
                <a:gridCol w="983934"/>
                <a:gridCol w="983934"/>
                <a:gridCol w="983934"/>
                <a:gridCol w="983934"/>
                <a:gridCol w="1320478"/>
              </a:tblGrid>
              <a:tr h="619124">
                <a:tc>
                  <a:txBody>
                    <a:bodyPr/>
                    <a:lstStyle/>
                    <a:p>
                      <a:pPr algn="ctr" fontAlgn="ctr"/>
                      <a:r>
                        <a:rPr lang="zh-CN" altLang="en-US" sz="2000" b="0" i="0" u="none" strike="noStrike" dirty="0">
                          <a:solidFill>
                            <a:srgbClr val="000000"/>
                          </a:solidFill>
                          <a:effectLst/>
                          <a:latin typeface="Times New Roman" panose="02020603050405020304" pitchFamily="18" charset="0"/>
                          <a:cs typeface="Times New Roman" panose="02020603050405020304" pitchFamily="18" charset="0"/>
                        </a:rPr>
                        <a:t>载荷</a:t>
                      </a:r>
                      <a:r>
                        <a:rPr lang="en-US" altLang="zh-CN" sz="2000" b="0" i="0" u="none" strike="noStrike" baseline="30000" dirty="0">
                          <a:solidFill>
                            <a:srgbClr val="000000"/>
                          </a:solidFill>
                          <a:effectLst/>
                          <a:latin typeface="Times New Roman" panose="02020603050405020304" pitchFamily="18" charset="0"/>
                          <a:cs typeface="Times New Roman" panose="02020603050405020304" pitchFamily="18" charset="0"/>
                        </a:rPr>
                        <a:t>2</a:t>
                      </a:r>
                      <a:endParaRPr lang="zh-CN" altLang="en-US" sz="2000" b="0" i="0" u="none" strike="noStrike" baseline="30000"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t"/>
                      <a:endParaRPr lang="en-US" sz="2000" u="none" strike="noStrike" dirty="0">
                        <a:effectLst/>
                        <a:latin typeface="Times New Roman" panose="02020603050405020304" pitchFamily="18" charset="0"/>
                        <a:cs typeface="Times New Roman" panose="02020603050405020304" pitchFamily="18" charset="0"/>
                      </a:endParaRPr>
                    </a:p>
                    <a:p>
                      <a:pPr algn="ctr" fontAlgn="t"/>
                      <a:r>
                        <a:rPr lang="en-US" sz="2000" u="none" strike="noStrike" dirty="0">
                          <a:effectLst/>
                          <a:latin typeface="Times New Roman" panose="02020603050405020304" pitchFamily="18" charset="0"/>
                          <a:cs typeface="Times New Roman" panose="02020603050405020304" pitchFamily="18" charset="0"/>
                        </a:rPr>
                        <a:t>U1</a:t>
                      </a: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t"/>
                      <a:endParaRPr lang="en-US" sz="2000" u="none" strike="noStrike" dirty="0">
                        <a:effectLst/>
                        <a:latin typeface="Times New Roman" panose="02020603050405020304" pitchFamily="18" charset="0"/>
                        <a:cs typeface="Times New Roman" panose="02020603050405020304" pitchFamily="18" charset="0"/>
                      </a:endParaRPr>
                    </a:p>
                    <a:p>
                      <a:pPr algn="ctr" fontAlgn="t"/>
                      <a:r>
                        <a:rPr lang="en-US" sz="2000" u="none" strike="noStrike" dirty="0">
                          <a:effectLst/>
                          <a:latin typeface="Times New Roman" panose="02020603050405020304" pitchFamily="18" charset="0"/>
                          <a:cs typeface="Times New Roman" panose="02020603050405020304" pitchFamily="18" charset="0"/>
                        </a:rPr>
                        <a:t>U2</a:t>
                      </a: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t"/>
                      <a:endParaRPr lang="en-US" sz="2000" u="none" strike="noStrike" dirty="0">
                        <a:effectLst/>
                        <a:latin typeface="Times New Roman" panose="02020603050405020304" pitchFamily="18" charset="0"/>
                        <a:cs typeface="Times New Roman" panose="02020603050405020304" pitchFamily="18" charset="0"/>
                      </a:endParaRPr>
                    </a:p>
                    <a:p>
                      <a:pPr algn="ctr" fontAlgn="t"/>
                      <a:r>
                        <a:rPr lang="en-US" sz="2000" u="none" strike="noStrike" dirty="0">
                          <a:effectLst/>
                          <a:latin typeface="Times New Roman" panose="02020603050405020304" pitchFamily="18" charset="0"/>
                          <a:cs typeface="Times New Roman" panose="02020603050405020304" pitchFamily="18" charset="0"/>
                        </a:rPr>
                        <a:t>U3</a:t>
                      </a: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t"/>
                      <a:endParaRPr lang="en-US" altLang="zh-CN" sz="2000" u="none" strike="noStrike" dirty="0">
                        <a:effectLst/>
                        <a:latin typeface="Times New Roman" panose="02020603050405020304" pitchFamily="18" charset="0"/>
                        <a:cs typeface="Times New Roman" panose="02020603050405020304" pitchFamily="18" charset="0"/>
                      </a:endParaRPr>
                    </a:p>
                    <a:p>
                      <a:pPr algn="ctr" fontAlgn="t"/>
                      <a:r>
                        <a:rPr lang="zh-CN" altLang="en-US" sz="2000" u="none" strike="noStrike" dirty="0">
                          <a:effectLst/>
                          <a:latin typeface="Times New Roman" panose="02020603050405020304" pitchFamily="18" charset="0"/>
                          <a:cs typeface="Times New Roman" panose="02020603050405020304" pitchFamily="18" charset="0"/>
                        </a:rPr>
                        <a:t>方差</a:t>
                      </a:r>
                      <a:endParaRPr lang="zh-CN" alt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498475">
                <a:tc>
                  <a:txBody>
                    <a:bodyPr/>
                    <a:lstStyle/>
                    <a:p>
                      <a:pPr algn="ctr" fontAlgn="t"/>
                      <a:r>
                        <a:rPr lang="en-US" sz="2000" u="none" strike="noStrike" dirty="0">
                          <a:effectLst/>
                          <a:latin typeface="Times New Roman" panose="02020603050405020304" pitchFamily="18" charset="0"/>
                          <a:cs typeface="Times New Roman" panose="02020603050405020304" pitchFamily="18" charset="0"/>
                        </a:rPr>
                        <a:t>x1</a:t>
                      </a: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0.3851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0.5966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0.0182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609.6210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498475">
                <a:tc>
                  <a:txBody>
                    <a:bodyPr/>
                    <a:lstStyle/>
                    <a:p>
                      <a:pPr algn="ctr" fontAlgn="t"/>
                      <a:r>
                        <a:rPr lang="en-US" sz="2000" u="none" strike="noStrike">
                          <a:effectLst/>
                          <a:latin typeface="Times New Roman" panose="02020603050405020304" pitchFamily="18" charset="0"/>
                          <a:cs typeface="Times New Roman" panose="02020603050405020304" pitchFamily="18" charset="0"/>
                        </a:rPr>
                        <a:t>x2</a:t>
                      </a:r>
                      <a:endParaRPr lang="en-US" sz="2000" b="1" i="0" u="none" strike="noStrike">
                        <a:solidFill>
                          <a:srgbClr val="000000"/>
                        </a:solidFill>
                        <a:effectLst/>
                        <a:latin typeface="Times New Roman" panose="02020603050405020304" pitchFamily="18" charset="0"/>
                        <a:cs typeface="Times New Roman" panose="02020603050405020304" pitchFamily="18" charset="0"/>
                      </a:endParaRPr>
                    </a:p>
                  </a:txBody>
                  <a:tcPr marL="9524" marR="9524" marT="9525" marB="0">
                    <a:lnR w="12700" cap="flat" cmpd="sng" algn="ctr">
                      <a:solidFill>
                        <a:schemeClr val="tx1"/>
                      </a:solidFill>
                      <a:prstDash val="solid"/>
                      <a:round/>
                      <a:headEnd type="none" w="med" len="med"/>
                      <a:tailEnd type="none" w="med" len="med"/>
                    </a:lnR>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0.8564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0.1427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0.0010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10.2526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tcPr>
                </a:tc>
              </a:tr>
              <a:tr h="498475">
                <a:tc>
                  <a:txBody>
                    <a:bodyPr/>
                    <a:lstStyle/>
                    <a:p>
                      <a:pPr algn="ctr" fontAlgn="t"/>
                      <a:r>
                        <a:rPr lang="en-US" sz="2000" u="none" strike="noStrike" dirty="0">
                          <a:effectLst/>
                          <a:latin typeface="Times New Roman" panose="02020603050405020304" pitchFamily="18" charset="0"/>
                          <a:cs typeface="Times New Roman" panose="02020603050405020304" pitchFamily="18" charset="0"/>
                        </a:rPr>
                        <a:t>x3</a:t>
                      </a: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a:effectLst/>
                          <a:latin typeface="Times New Roman" panose="02020603050405020304" pitchFamily="18" charset="0"/>
                          <a:cs typeface="Times New Roman" panose="02020603050405020304" pitchFamily="18" charset="0"/>
                        </a:rPr>
                        <a:t>0.1108 </a:t>
                      </a:r>
                      <a:endParaRPr lang="en-US" altLang="zh-C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0.0017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0.8876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51.9895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498475">
                <a:tc>
                  <a:txBody>
                    <a:bodyPr/>
                    <a:lstStyle/>
                    <a:p>
                      <a:pPr algn="l" fontAlgn="ctr"/>
                      <a:r>
                        <a:rPr lang="en-US" altLang="zh-CN" sz="2000" b="0" i="0" u="none" strike="noStrike" dirty="0">
                          <a:solidFill>
                            <a:srgbClr val="000000"/>
                          </a:solidFill>
                          <a:effectLst/>
                          <a:latin typeface="Times New Roman" panose="02020603050405020304" pitchFamily="18" charset="0"/>
                          <a:cs typeface="Times New Roman" panose="02020603050405020304" pitchFamily="18" charset="0"/>
                        </a:rPr>
                        <a:t>    </a:t>
                      </a:r>
                      <a:r>
                        <a:rPr lang="zh-CN" altLang="en-US" sz="2000" b="0" i="0" u="none" strike="noStrike" dirty="0">
                          <a:solidFill>
                            <a:srgbClr val="000000"/>
                          </a:solidFill>
                          <a:effectLst/>
                          <a:latin typeface="Times New Roman" panose="02020603050405020304" pitchFamily="18" charset="0"/>
                          <a:cs typeface="Times New Roman" panose="02020603050405020304" pitchFamily="18" charset="0"/>
                        </a:rPr>
                        <a:t>总和</a:t>
                      </a:r>
                      <a:endParaRPr lang="zh-CN" alt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000" u="none" strike="noStrike" dirty="0">
                          <a:effectLst/>
                          <a:latin typeface="Times New Roman" panose="02020603050405020304" pitchFamily="18" charset="0"/>
                          <a:cs typeface="Times New Roman" panose="02020603050405020304" pitchFamily="18" charset="0"/>
                        </a:rPr>
                        <a:t>671.8631 </a:t>
                      </a:r>
                      <a:endParaRPr lang="en-US" altLang="zh-C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grpSp>
        <p:nvGrpSpPr>
          <p:cNvPr id="91172" name="组合 7"/>
          <p:cNvGrpSpPr/>
          <p:nvPr/>
        </p:nvGrpSpPr>
        <p:grpSpPr bwMode="auto">
          <a:xfrm>
            <a:off x="755650" y="3511550"/>
            <a:ext cx="7175500" cy="623888"/>
            <a:chOff x="755576" y="3512013"/>
            <a:chExt cx="7175237" cy="622927"/>
          </a:xfrm>
        </p:grpSpPr>
        <p:sp>
          <p:nvSpPr>
            <p:cNvPr id="5" name="TextBox 4"/>
            <p:cNvSpPr txBox="1">
              <a:spLocks noRot="1" noChangeAspect="1" noMove="1" noResize="1" noEditPoints="1" noAdjustHandles="1" noChangeArrowheads="1" noChangeShapeType="1" noTextEdit="1"/>
            </p:cNvSpPr>
            <p:nvPr/>
          </p:nvSpPr>
          <p:spPr>
            <a:xfrm>
              <a:off x="755576" y="3512013"/>
              <a:ext cx="6316153" cy="622927"/>
            </a:xfrm>
            <a:prstGeom prst="rect">
              <a:avLst/>
            </a:prstGeom>
            <a:blipFill rotWithShape="1">
              <a:blip r:embed="rId1"/>
              <a:stretch>
                <a:fillRect/>
              </a:stretch>
            </a:blipFill>
          </p:spPr>
          <p:txBody>
            <a:bodyPr/>
            <a:lstStyle/>
            <a:p>
              <a:pPr>
                <a:defRPr/>
              </a:pPr>
              <a:r>
                <a:rPr lang="zh-CN" altLang="en-US">
                  <a:noFill/>
                </a:rPr>
                <a:t> </a:t>
              </a:r>
              <a:endParaRPr lang="zh-CN" altLang="en-US">
                <a:noFill/>
              </a:endParaRPr>
            </a:p>
          </p:txBody>
        </p:sp>
        <p:sp>
          <p:nvSpPr>
            <p:cNvPr id="91180" name="TextBox 6"/>
            <p:cNvSpPr txBox="1">
              <a:spLocks noChangeArrowheads="1"/>
            </p:cNvSpPr>
            <p:nvPr/>
          </p:nvSpPr>
          <p:spPr bwMode="auto">
            <a:xfrm>
              <a:off x="6906174" y="3638810"/>
              <a:ext cx="1024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lang="en-US" altLang="zh-CN" sz="1800"/>
                <a:t>=0.3712</a:t>
              </a:r>
              <a:endParaRPr lang="zh-CN" altLang="en-US" sz="1800"/>
            </a:p>
          </p:txBody>
        </p:sp>
      </p:grpSp>
      <p:grpSp>
        <p:nvGrpSpPr>
          <p:cNvPr id="91173" name="组合 9"/>
          <p:cNvGrpSpPr/>
          <p:nvPr/>
        </p:nvGrpSpPr>
        <p:grpSpPr bwMode="auto">
          <a:xfrm>
            <a:off x="755650" y="4437063"/>
            <a:ext cx="7175500" cy="622300"/>
            <a:chOff x="755576" y="3512013"/>
            <a:chExt cx="7175237" cy="622927"/>
          </a:xfrm>
        </p:grpSpPr>
        <p:sp>
          <p:nvSpPr>
            <p:cNvPr id="11" name="TextBox 10"/>
            <p:cNvSpPr txBox="1">
              <a:spLocks noRot="1" noChangeAspect="1" noMove="1" noResize="1" noEditPoints="1" noAdjustHandles="1" noChangeArrowheads="1" noChangeShapeType="1" noTextEdit="1"/>
            </p:cNvSpPr>
            <p:nvPr/>
          </p:nvSpPr>
          <p:spPr>
            <a:xfrm>
              <a:off x="755576" y="3512013"/>
              <a:ext cx="6444393" cy="622927"/>
            </a:xfrm>
            <a:prstGeom prst="rect">
              <a:avLst/>
            </a:prstGeom>
            <a:blipFill rotWithShape="1">
              <a:blip r:embed="rId2"/>
              <a:stretch>
                <a:fillRect/>
              </a:stretch>
            </a:blipFill>
          </p:spPr>
          <p:txBody>
            <a:bodyPr/>
            <a:lstStyle/>
            <a:p>
              <a:pPr>
                <a:defRPr/>
              </a:pPr>
              <a:r>
                <a:rPr lang="zh-CN" altLang="en-US">
                  <a:noFill/>
                </a:rPr>
                <a:t> </a:t>
              </a:r>
              <a:endParaRPr lang="zh-CN" altLang="en-US">
                <a:noFill/>
              </a:endParaRPr>
            </a:p>
          </p:txBody>
        </p:sp>
        <p:sp>
          <p:nvSpPr>
            <p:cNvPr id="91178" name="TextBox 11"/>
            <p:cNvSpPr txBox="1">
              <a:spLocks noChangeArrowheads="1"/>
            </p:cNvSpPr>
            <p:nvPr/>
          </p:nvSpPr>
          <p:spPr bwMode="auto">
            <a:xfrm>
              <a:off x="6906174" y="3638810"/>
              <a:ext cx="1024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lang="en-US" altLang="zh-CN" sz="1800"/>
                <a:t>=0.5436</a:t>
              </a:r>
              <a:endParaRPr lang="zh-CN" altLang="en-US" sz="1800"/>
            </a:p>
          </p:txBody>
        </p:sp>
      </p:grpSp>
      <p:grpSp>
        <p:nvGrpSpPr>
          <p:cNvPr id="91174" name="组合 12"/>
          <p:cNvGrpSpPr/>
          <p:nvPr/>
        </p:nvGrpSpPr>
        <p:grpSpPr bwMode="auto">
          <a:xfrm>
            <a:off x="733425" y="5373688"/>
            <a:ext cx="7175500" cy="622300"/>
            <a:chOff x="755576" y="3512013"/>
            <a:chExt cx="7175237" cy="622927"/>
          </a:xfrm>
        </p:grpSpPr>
        <p:sp>
          <p:nvSpPr>
            <p:cNvPr id="14" name="TextBox 13"/>
            <p:cNvSpPr txBox="1">
              <a:spLocks noRot="1" noChangeAspect="1" noMove="1" noResize="1" noEditPoints="1" noAdjustHandles="1" noChangeArrowheads="1" noChangeShapeType="1" noTextEdit="1"/>
            </p:cNvSpPr>
            <p:nvPr/>
          </p:nvSpPr>
          <p:spPr>
            <a:xfrm>
              <a:off x="755576" y="3512013"/>
              <a:ext cx="6316153" cy="622927"/>
            </a:xfrm>
            <a:prstGeom prst="rect">
              <a:avLst/>
            </a:prstGeom>
            <a:blipFill rotWithShape="1">
              <a:blip r:embed="rId3"/>
              <a:stretch>
                <a:fillRect/>
              </a:stretch>
            </a:blipFill>
          </p:spPr>
          <p:txBody>
            <a:bodyPr/>
            <a:lstStyle/>
            <a:p>
              <a:pPr>
                <a:defRPr/>
              </a:pPr>
              <a:r>
                <a:rPr lang="zh-CN" altLang="en-US">
                  <a:noFill/>
                </a:rPr>
                <a:t> </a:t>
              </a:r>
              <a:endParaRPr lang="zh-CN" altLang="en-US">
                <a:noFill/>
              </a:endParaRPr>
            </a:p>
          </p:txBody>
        </p:sp>
        <p:sp>
          <p:nvSpPr>
            <p:cNvPr id="91176" name="TextBox 14"/>
            <p:cNvSpPr txBox="1">
              <a:spLocks noChangeArrowheads="1"/>
            </p:cNvSpPr>
            <p:nvPr/>
          </p:nvSpPr>
          <p:spPr bwMode="auto">
            <a:xfrm>
              <a:off x="6906174" y="3638810"/>
              <a:ext cx="1024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lang="en-US" altLang="zh-CN" sz="1800"/>
                <a:t>=0.0852</a:t>
              </a:r>
              <a:endParaRPr lang="zh-CN" altLang="en-US" sz="1800"/>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539750" y="260350"/>
          <a:ext cx="5256214" cy="2613025"/>
        </p:xfrm>
        <a:graphic>
          <a:graphicData uri="http://schemas.openxmlformats.org/drawingml/2006/table">
            <a:tbl>
              <a:tblPr>
                <a:tableStyleId>{2A488322-F2BA-4B5B-9748-0D474271808F}</a:tableStyleId>
              </a:tblPr>
              <a:tblGrid>
                <a:gridCol w="983934"/>
                <a:gridCol w="983934"/>
                <a:gridCol w="983934"/>
                <a:gridCol w="983934"/>
                <a:gridCol w="1320478"/>
              </a:tblGrid>
              <a:tr h="619124">
                <a:tc>
                  <a:txBody>
                    <a:bodyPr/>
                    <a:lstStyle/>
                    <a:p>
                      <a:pPr algn="ctr" fontAlgn="ctr"/>
                      <a:r>
                        <a:rPr lang="zh-CN" altLang="en-US" sz="2000" b="0" i="0" u="none" strike="noStrike" dirty="0">
                          <a:solidFill>
                            <a:srgbClr val="000000"/>
                          </a:solidFill>
                          <a:effectLst/>
                          <a:latin typeface="Times New Roman" panose="02020603050405020304" pitchFamily="18" charset="0"/>
                          <a:cs typeface="Times New Roman" panose="02020603050405020304" pitchFamily="18" charset="0"/>
                        </a:rPr>
                        <a:t>载荷</a:t>
                      </a:r>
                      <a:r>
                        <a:rPr lang="en-US" altLang="zh-CN" sz="2000" b="0" i="0" u="none" strike="noStrike" baseline="30000" dirty="0">
                          <a:solidFill>
                            <a:srgbClr val="000000"/>
                          </a:solidFill>
                          <a:effectLst/>
                          <a:latin typeface="Times New Roman" panose="02020603050405020304" pitchFamily="18" charset="0"/>
                          <a:cs typeface="Times New Roman" panose="02020603050405020304" pitchFamily="18" charset="0"/>
                        </a:rPr>
                        <a:t>2</a:t>
                      </a:r>
                      <a:endParaRPr lang="zh-CN" altLang="en-US" sz="2000" b="0" i="0" u="none" strike="noStrike" baseline="30000"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rPr>
                        <a:t>V1</a:t>
                      </a:r>
                      <a:endParaRPr 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rPr>
                        <a:t>V2</a:t>
                      </a:r>
                      <a:endParaRPr 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2000" u="none" strike="noStrike" kern="1200">
                          <a:solidFill>
                            <a:schemeClr val="dk1"/>
                          </a:solidFill>
                          <a:effectLst/>
                          <a:latin typeface="Times New Roman" panose="02020603050405020304" pitchFamily="18" charset="0"/>
                          <a:ea typeface="+mn-ea"/>
                          <a:cs typeface="Times New Roman" panose="02020603050405020304" pitchFamily="18" charset="0"/>
                        </a:rPr>
                        <a:t>V3</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t"/>
                      <a:endParaRPr lang="en-US" altLang="zh-CN" sz="2000" u="none" strike="noStrike" dirty="0">
                        <a:effectLst/>
                        <a:latin typeface="Times New Roman" panose="02020603050405020304" pitchFamily="18" charset="0"/>
                        <a:cs typeface="Times New Roman" panose="02020603050405020304" pitchFamily="18" charset="0"/>
                      </a:endParaRPr>
                    </a:p>
                    <a:p>
                      <a:pPr algn="ctr" fontAlgn="t"/>
                      <a:r>
                        <a:rPr lang="zh-CN" altLang="en-US" sz="2000" u="none" strike="noStrike" dirty="0">
                          <a:effectLst/>
                          <a:latin typeface="Times New Roman" panose="02020603050405020304" pitchFamily="18" charset="0"/>
                          <a:cs typeface="Times New Roman" panose="02020603050405020304" pitchFamily="18" charset="0"/>
                        </a:rPr>
                        <a:t>方差</a:t>
                      </a:r>
                      <a:endParaRPr lang="zh-CN" alt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498475">
                <a:tc>
                  <a:txBody>
                    <a:bodyPr/>
                    <a:lstStyle/>
                    <a:p>
                      <a:pPr algn="ctr" fontAlgn="t"/>
                      <a:r>
                        <a:rPr lang="en-US" sz="2000" u="none" strike="noStrike" dirty="0">
                          <a:effectLst/>
                          <a:latin typeface="Times New Roman" panose="02020603050405020304" pitchFamily="18" charset="0"/>
                          <a:cs typeface="Times New Roman" panose="02020603050405020304" pitchFamily="18" charset="0"/>
                        </a:rPr>
                        <a:t>y1</a:t>
                      </a: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0.5294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0.0562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fontAlgn="ctr" latinLnBrk="0" hangingPunct="1"/>
                      <a:r>
                        <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rPr>
                        <a:t>0.4145 </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27.9447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498475">
                <a:tc>
                  <a:txBody>
                    <a:bodyPr/>
                    <a:lstStyle/>
                    <a:p>
                      <a:pPr algn="ctr" fontAlgn="t"/>
                      <a:r>
                        <a:rPr lang="en-US" sz="2000" u="none" strike="noStrike" dirty="0">
                          <a:effectLst/>
                          <a:latin typeface="Times New Roman" panose="02020603050405020304" pitchFamily="18" charset="0"/>
                          <a:cs typeface="Times New Roman" panose="02020603050405020304" pitchFamily="18" charset="0"/>
                        </a:rPr>
                        <a:t>y2</a:t>
                      </a: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lnR w="12700" cap="flat" cmpd="sng" algn="ctr">
                      <a:solidFill>
                        <a:schemeClr val="tx1"/>
                      </a:solidFill>
                      <a:prstDash val="solid"/>
                      <a:round/>
                      <a:headEnd type="none" w="med" len="med"/>
                      <a:tailEnd type="none" w="med" len="med"/>
                    </a:lnR>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0.6686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0.3283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fontAlgn="ctr" latinLnBrk="0" hangingPunct="1"/>
                      <a:r>
                        <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rPr>
                        <a:t>0.0030 </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3914.5763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tcPr>
                </a:tc>
              </a:tr>
              <a:tr h="498475">
                <a:tc>
                  <a:txBody>
                    <a:bodyPr/>
                    <a:lstStyle/>
                    <a:p>
                      <a:pPr algn="ctr" fontAlgn="t"/>
                      <a:r>
                        <a:rPr lang="en-US" sz="2000" u="none" strike="noStrike" dirty="0">
                          <a:effectLst/>
                          <a:latin typeface="Times New Roman" panose="02020603050405020304" pitchFamily="18" charset="0"/>
                          <a:cs typeface="Times New Roman" panose="02020603050405020304" pitchFamily="18" charset="0"/>
                        </a:rPr>
                        <a:t>y3</a:t>
                      </a: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rPr>
                        <a:t>0.0263 </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0.9189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0.0547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2629.3789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498475">
                <a:tc>
                  <a:txBody>
                    <a:bodyPr/>
                    <a:lstStyle/>
                    <a:p>
                      <a:pPr algn="l" fontAlgn="ctr"/>
                      <a:r>
                        <a:rPr lang="en-US" altLang="zh-CN" sz="2000" b="0" i="0" u="none" strike="noStrike" dirty="0">
                          <a:solidFill>
                            <a:srgbClr val="000000"/>
                          </a:solidFill>
                          <a:effectLst/>
                          <a:latin typeface="Times New Roman" panose="02020603050405020304" pitchFamily="18" charset="0"/>
                          <a:cs typeface="Times New Roman" panose="02020603050405020304" pitchFamily="18" charset="0"/>
                        </a:rPr>
                        <a:t>    </a:t>
                      </a:r>
                      <a:r>
                        <a:rPr lang="zh-CN" altLang="en-US" sz="2000" b="0" i="0" u="none" strike="noStrike" dirty="0">
                          <a:solidFill>
                            <a:srgbClr val="000000"/>
                          </a:solidFill>
                          <a:effectLst/>
                          <a:latin typeface="Times New Roman" panose="02020603050405020304" pitchFamily="18" charset="0"/>
                          <a:cs typeface="Times New Roman" panose="02020603050405020304" pitchFamily="18" charset="0"/>
                        </a:rPr>
                        <a:t>总和</a:t>
                      </a:r>
                      <a:endParaRPr lang="zh-CN" alt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6571.9000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4" marR="9524"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grpSp>
        <p:nvGrpSpPr>
          <p:cNvPr id="92196" name="组合 7"/>
          <p:cNvGrpSpPr/>
          <p:nvPr/>
        </p:nvGrpSpPr>
        <p:grpSpPr bwMode="auto">
          <a:xfrm>
            <a:off x="755650" y="3511550"/>
            <a:ext cx="7421563" cy="619125"/>
            <a:chOff x="755576" y="3512013"/>
            <a:chExt cx="7422006" cy="618374"/>
          </a:xfrm>
        </p:grpSpPr>
        <p:sp>
          <p:nvSpPr>
            <p:cNvPr id="5" name="TextBox 4"/>
            <p:cNvSpPr txBox="1">
              <a:spLocks noRot="1" noChangeAspect="1" noMove="1" noResize="1" noEditPoints="1" noAdjustHandles="1" noChangeArrowheads="1" noChangeShapeType="1" noTextEdit="1"/>
            </p:cNvSpPr>
            <p:nvPr/>
          </p:nvSpPr>
          <p:spPr>
            <a:xfrm>
              <a:off x="755576" y="3512013"/>
              <a:ext cx="6700873" cy="618374"/>
            </a:xfrm>
            <a:prstGeom prst="rect">
              <a:avLst/>
            </a:prstGeom>
            <a:blipFill rotWithShape="1">
              <a:blip r:embed="rId1"/>
              <a:stretch>
                <a:fillRect/>
              </a:stretch>
            </a:blipFill>
          </p:spPr>
          <p:txBody>
            <a:bodyPr/>
            <a:lstStyle/>
            <a:p>
              <a:pPr>
                <a:defRPr/>
              </a:pPr>
              <a:r>
                <a:rPr lang="zh-CN" altLang="en-US">
                  <a:noFill/>
                </a:rPr>
                <a:t> </a:t>
              </a:r>
              <a:endParaRPr lang="zh-CN" altLang="en-US">
                <a:noFill/>
              </a:endParaRPr>
            </a:p>
          </p:txBody>
        </p:sp>
        <p:sp>
          <p:nvSpPr>
            <p:cNvPr id="92204" name="TextBox 6"/>
            <p:cNvSpPr txBox="1">
              <a:spLocks noChangeArrowheads="1"/>
            </p:cNvSpPr>
            <p:nvPr/>
          </p:nvSpPr>
          <p:spPr bwMode="auto">
            <a:xfrm>
              <a:off x="7187183" y="3638810"/>
              <a:ext cx="9903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lang="en-US" altLang="zh-CN" sz="1800"/>
                <a:t>=0.4111</a:t>
              </a:r>
              <a:endParaRPr lang="zh-CN" altLang="en-US" sz="1800"/>
            </a:p>
          </p:txBody>
        </p:sp>
      </p:grpSp>
      <p:grpSp>
        <p:nvGrpSpPr>
          <p:cNvPr id="92197" name="组合 9"/>
          <p:cNvGrpSpPr/>
          <p:nvPr/>
        </p:nvGrpSpPr>
        <p:grpSpPr bwMode="auto">
          <a:xfrm>
            <a:off x="755650" y="4437063"/>
            <a:ext cx="7473950" cy="619125"/>
            <a:chOff x="755576" y="3512013"/>
            <a:chExt cx="7473940" cy="618374"/>
          </a:xfrm>
        </p:grpSpPr>
        <p:sp>
          <p:nvSpPr>
            <p:cNvPr id="11" name="TextBox 10"/>
            <p:cNvSpPr txBox="1">
              <a:spLocks noRot="1" noChangeAspect="1" noMove="1" noResize="1" noEditPoints="1" noAdjustHandles="1" noChangeArrowheads="1" noChangeShapeType="1" noTextEdit="1"/>
            </p:cNvSpPr>
            <p:nvPr/>
          </p:nvSpPr>
          <p:spPr>
            <a:xfrm>
              <a:off x="755576" y="3512013"/>
              <a:ext cx="6636753" cy="618374"/>
            </a:xfrm>
            <a:prstGeom prst="rect">
              <a:avLst/>
            </a:prstGeom>
            <a:blipFill rotWithShape="1">
              <a:blip r:embed="rId2"/>
              <a:stretch>
                <a:fillRect/>
              </a:stretch>
            </a:blipFill>
          </p:spPr>
          <p:txBody>
            <a:bodyPr/>
            <a:lstStyle/>
            <a:p>
              <a:pPr>
                <a:defRPr/>
              </a:pPr>
              <a:r>
                <a:rPr lang="zh-CN" altLang="en-US">
                  <a:noFill/>
                </a:rPr>
                <a:t> </a:t>
              </a:r>
              <a:endParaRPr lang="zh-CN" altLang="en-US">
                <a:noFill/>
              </a:endParaRPr>
            </a:p>
          </p:txBody>
        </p:sp>
        <p:sp>
          <p:nvSpPr>
            <p:cNvPr id="92202" name="TextBox 11"/>
            <p:cNvSpPr txBox="1">
              <a:spLocks noChangeArrowheads="1"/>
            </p:cNvSpPr>
            <p:nvPr/>
          </p:nvSpPr>
          <p:spPr bwMode="auto">
            <a:xfrm>
              <a:off x="7204877" y="3691189"/>
              <a:ext cx="1024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lang="en-US" altLang="zh-CN" sz="1800"/>
                <a:t>=0.5635</a:t>
              </a:r>
              <a:endParaRPr lang="zh-CN" altLang="en-US" sz="1800"/>
            </a:p>
          </p:txBody>
        </p:sp>
      </p:grpSp>
      <p:grpSp>
        <p:nvGrpSpPr>
          <p:cNvPr id="92198" name="组合 12"/>
          <p:cNvGrpSpPr/>
          <p:nvPr/>
        </p:nvGrpSpPr>
        <p:grpSpPr bwMode="auto">
          <a:xfrm>
            <a:off x="733425" y="5373688"/>
            <a:ext cx="7443788" cy="617537"/>
            <a:chOff x="755576" y="3512013"/>
            <a:chExt cx="7443670" cy="618374"/>
          </a:xfrm>
        </p:grpSpPr>
        <p:sp>
          <p:nvSpPr>
            <p:cNvPr id="14" name="TextBox 13"/>
            <p:cNvSpPr txBox="1">
              <a:spLocks noRot="1" noChangeAspect="1" noMove="1" noResize="1" noEditPoints="1" noAdjustHandles="1" noChangeArrowheads="1" noChangeShapeType="1" noTextEdit="1"/>
            </p:cNvSpPr>
            <p:nvPr/>
          </p:nvSpPr>
          <p:spPr>
            <a:xfrm>
              <a:off x="755576" y="3512013"/>
              <a:ext cx="6508513" cy="618374"/>
            </a:xfrm>
            <a:prstGeom prst="rect">
              <a:avLst/>
            </a:prstGeom>
            <a:blipFill rotWithShape="1">
              <a:blip r:embed="rId3"/>
              <a:stretch>
                <a:fillRect/>
              </a:stretch>
            </a:blipFill>
          </p:spPr>
          <p:txBody>
            <a:bodyPr/>
            <a:lstStyle/>
            <a:p>
              <a:pPr>
                <a:defRPr/>
              </a:pPr>
              <a:r>
                <a:rPr lang="zh-CN" altLang="en-US">
                  <a:noFill/>
                </a:rPr>
                <a:t> </a:t>
              </a:r>
              <a:endParaRPr lang="zh-CN" altLang="en-US">
                <a:noFill/>
              </a:endParaRPr>
            </a:p>
          </p:txBody>
        </p:sp>
        <p:sp>
          <p:nvSpPr>
            <p:cNvPr id="92200" name="TextBox 14"/>
            <p:cNvSpPr txBox="1">
              <a:spLocks noChangeArrowheads="1"/>
            </p:cNvSpPr>
            <p:nvPr/>
          </p:nvSpPr>
          <p:spPr bwMode="auto">
            <a:xfrm>
              <a:off x="7174607" y="3638810"/>
              <a:ext cx="1024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r>
                <a:rPr lang="en-US" altLang="zh-CN" sz="1800"/>
                <a:t>=0.0254</a:t>
              </a:r>
              <a:endParaRPr lang="zh-CN" altLang="en-US" sz="1800"/>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179388" y="333375"/>
          <a:ext cx="8640764" cy="5541963"/>
        </p:xfrm>
        <a:graphic>
          <a:graphicData uri="http://schemas.openxmlformats.org/drawingml/2006/table">
            <a:tbl>
              <a:tblPr>
                <a:tableStyleId>{C4B1156A-380E-4F78-BDF5-A606A8083BF9}</a:tableStyleId>
              </a:tblPr>
              <a:tblGrid>
                <a:gridCol w="792070"/>
                <a:gridCol w="1128099"/>
                <a:gridCol w="960085"/>
                <a:gridCol w="960085"/>
                <a:gridCol w="960085"/>
                <a:gridCol w="960085"/>
                <a:gridCol w="960085"/>
                <a:gridCol w="960085"/>
                <a:gridCol w="960085"/>
              </a:tblGrid>
              <a:tr h="619120">
                <a:tc gridSpan="5">
                  <a:txBody>
                    <a:bodyPr/>
                    <a:lstStyle/>
                    <a:p>
                      <a:pPr marL="0" algn="ctr" defTabSz="914400" rtl="0" eaLnBrk="1" fontAlgn="ctr" latinLnBrk="0" hangingPunct="1"/>
                      <a:r>
                        <a:rPr lang="en-US" altLang="zh-CN" sz="2000" u="none" strike="noStrike" kern="1200" dirty="0">
                          <a:effectLst/>
                        </a:rPr>
                        <a:t>VAR </a:t>
                      </a:r>
                      <a:r>
                        <a:rPr lang="zh-CN" altLang="en-US" sz="2000" u="none" strike="noStrike" kern="1200" dirty="0">
                          <a:effectLst/>
                        </a:rPr>
                        <a:t>变量 和 </a:t>
                      </a:r>
                      <a:r>
                        <a:rPr lang="en-US" altLang="zh-CN" sz="2000" u="none" strike="noStrike" kern="1200" dirty="0">
                          <a:effectLst/>
                        </a:rPr>
                        <a:t>WITH </a:t>
                      </a:r>
                      <a:r>
                        <a:rPr lang="zh-CN" altLang="en-US" sz="2000" u="none" strike="noStrike" kern="1200" dirty="0">
                          <a:effectLst/>
                        </a:rPr>
                        <a:t>变量 的典型变量之间的相关性</a:t>
                      </a:r>
                      <a:endParaRPr lang="zh-CN" alt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hMerge="1">
                  <a:tcPr/>
                </a:tc>
                <a:tc hMerge="1">
                  <a:tcPr/>
                </a:tc>
                <a:tc hMerge="1">
                  <a:tcPr/>
                </a:tc>
                <a:tc hMerge="1">
                  <a:tcPr/>
                </a:tc>
                <a:tc rowSpan="5">
                  <a:txBody>
                    <a:bodyPr/>
                    <a:lstStyle/>
                    <a:p>
                      <a:pPr marL="0" algn="ctr" defTabSz="914400" rtl="0" eaLnBrk="1" fontAlgn="ctr" latinLnBrk="0" hangingPunct="1"/>
                      <a:endParaRPr lang="zh-CN" alt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gridSpan="3">
                  <a:txBody>
                    <a:bodyPr/>
                    <a:lstStyle/>
                    <a:p>
                      <a:pPr marL="0" marR="0" indent="92075" algn="l" defTabSz="914400" rtl="0" eaLnBrk="1" fontAlgn="ctr" latinLnBrk="0" hangingPunct="1">
                        <a:lnSpc>
                          <a:spcPct val="100000"/>
                        </a:lnSpc>
                        <a:spcBef>
                          <a:spcPts val="0"/>
                        </a:spcBef>
                        <a:spcAft>
                          <a:spcPts val="0"/>
                        </a:spcAft>
                        <a:buClrTx/>
                        <a:buSzTx/>
                        <a:buFontTx/>
                        <a:buNone/>
                        <a:defRPr/>
                      </a:pPr>
                      <a:r>
                        <a:rPr lang="zh-CN" altLang="en-US" sz="2000" u="none" strike="noStrike" dirty="0">
                          <a:effectLst/>
                        </a:rPr>
                        <a:t>载荷</a:t>
                      </a:r>
                      <a:r>
                        <a:rPr lang="en-US" altLang="zh-CN" sz="2000" u="none" strike="noStrike" baseline="30000" dirty="0">
                          <a:effectLst/>
                        </a:rPr>
                        <a:t>2</a:t>
                      </a:r>
                      <a:endParaRPr lang="zh-CN" altLang="en-US" sz="2000" b="0" i="0" u="none" strike="noStrike" baseline="30000" dirty="0">
                        <a:solidFill>
                          <a:srgbClr val="000000"/>
                        </a:solidFill>
                        <a:effectLst/>
                        <a:latin typeface="Times New Roman" panose="02020603050405020304" pitchFamily="18" charset="0"/>
                        <a:cs typeface="Times New Roman" panose="02020603050405020304" pitchFamily="18" charset="0"/>
                      </a:endParaRPr>
                    </a:p>
                  </a:txBody>
                  <a:tcPr marL="9525" marR="9525" marT="9522" marB="0" anchor="ctr"/>
                </a:tc>
                <a:tc hMerge="1">
                  <a:tcPr marL="9525" marR="9525" marT="9525" marB="0" anchor="ctr"/>
                </a:tc>
                <a:tc hMerge="1">
                  <a:tcPr marL="9525" marR="9525" marT="9525" marB="0" anchor="ctr"/>
                </a:tc>
              </a:tr>
              <a:tr h="475549">
                <a:tc gridSpan="2">
                  <a:txBody>
                    <a:bodyPr/>
                    <a:lstStyle/>
                    <a:p>
                      <a:pPr marL="0" algn="ctr" defTabSz="914400" rtl="0" eaLnBrk="1" fontAlgn="ctr" latinLnBrk="0" hangingPunct="1"/>
                      <a:r>
                        <a:rPr lang="zh-CN" altLang="en-US" sz="2000" u="none" strike="noStrike" kern="1200" dirty="0">
                          <a:effectLst/>
                        </a:rPr>
                        <a:t>　</a:t>
                      </a:r>
                      <a:endParaRPr lang="zh-CN" alt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hMerge="1">
                  <a:tcPr/>
                </a:tc>
                <a:tc>
                  <a:txBody>
                    <a:bodyPr/>
                    <a:lstStyle/>
                    <a:p>
                      <a:pPr marL="0" algn="ctr" defTabSz="914400" rtl="0" eaLnBrk="1" fontAlgn="ctr" latinLnBrk="0" hangingPunct="1"/>
                      <a:r>
                        <a:rPr lang="en-US" sz="2000" u="none" strike="noStrike" kern="1200" dirty="0">
                          <a:effectLst/>
                        </a:rPr>
                        <a:t>V1</a:t>
                      </a:r>
                      <a:endParaRPr 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sz="2000" u="none" strike="noStrike" kern="1200">
                          <a:effectLst/>
                        </a:rPr>
                        <a:t>V2</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sz="2000" u="none" strike="noStrike" kern="1200">
                          <a:effectLst/>
                        </a:rPr>
                        <a:t>V3</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vMerge="1">
                  <a:tcPr marL="9525" marR="9525" marT="9525" marB="0" anchor="ctr"/>
                </a:tc>
                <a:tc>
                  <a:txBody>
                    <a:bodyPr/>
                    <a:lstStyle/>
                    <a:p>
                      <a:pPr marL="0" algn="ctr" defTabSz="914400" rtl="0" eaLnBrk="1" fontAlgn="ctr" latinLnBrk="0" hangingPunct="1"/>
                      <a:r>
                        <a:rPr lang="en-US" altLang="zh-CN" sz="2000" u="none" strike="noStrike" kern="1200" dirty="0">
                          <a:effectLst/>
                        </a:rPr>
                        <a:t>1</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effectLst/>
                        </a:rPr>
                        <a:t>2</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effectLst/>
                        </a:rPr>
                        <a:t>3</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r>
              <a:tr h="475549">
                <a:tc>
                  <a:txBody>
                    <a:bodyPr/>
                    <a:lstStyle/>
                    <a:p>
                      <a:pPr marL="0" algn="ctr" defTabSz="914400" rtl="0" eaLnBrk="1" fontAlgn="ctr" latinLnBrk="0" hangingPunct="1"/>
                      <a:r>
                        <a:rPr lang="en-US" sz="2000" u="none" strike="noStrike" kern="1200">
                          <a:effectLst/>
                        </a:rPr>
                        <a:t>x1</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zh-CN" altLang="en-US" sz="2000" u="none" strike="noStrike" kern="1200" dirty="0">
                          <a:effectLst/>
                        </a:rPr>
                        <a:t>体重</a:t>
                      </a:r>
                      <a:endParaRPr lang="zh-CN" alt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0.4938</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-0.1549</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rPr>
                        <a:t>-0.0098</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vMerge="1">
                  <a:tcPr marL="9525" marR="9525" marT="9525" marB="0" anchor="ctr"/>
                </a:tc>
                <a:tc>
                  <a:txBody>
                    <a:bodyPr/>
                    <a:lstStyle/>
                    <a:p>
                      <a:pPr marL="0" algn="ctr" defTabSz="914400" rtl="0" eaLnBrk="1" fontAlgn="ctr" latinLnBrk="0" hangingPunct="1"/>
                      <a:r>
                        <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rPr>
                        <a:t>0.2438 </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rPr>
                        <a:t>0.0240 </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rPr>
                        <a:t>0.0001 </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r>
              <a:tr h="475549">
                <a:tc>
                  <a:txBody>
                    <a:bodyPr/>
                    <a:lstStyle/>
                    <a:p>
                      <a:pPr marL="0" algn="ctr" defTabSz="914400" rtl="0" eaLnBrk="1" fontAlgn="ctr" latinLnBrk="0" hangingPunct="1"/>
                      <a:r>
                        <a:rPr lang="en-US" sz="2000" u="none" strike="noStrike" kern="1200">
                          <a:effectLst/>
                        </a:rPr>
                        <a:t>x2</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zh-CN" altLang="en-US" sz="2000" u="none" strike="noStrike" kern="1200">
                          <a:effectLst/>
                        </a:rPr>
                        <a:t>腰围</a:t>
                      </a:r>
                      <a:endParaRPr lang="zh-CN" alt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rPr>
                        <a:t>0.7363</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-0.0757</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-0.0022</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vMerge="1">
                  <a:tcPr marL="9525" marR="9525" marT="9525" marB="0" anchor="ct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0.5421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rPr>
                        <a:t>0.0057 </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rPr>
                        <a:t>0.0000 </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r>
              <a:tr h="475549">
                <a:tc>
                  <a:txBody>
                    <a:bodyPr/>
                    <a:lstStyle/>
                    <a:p>
                      <a:pPr marL="0" algn="ctr" defTabSz="914400" rtl="0" eaLnBrk="1" fontAlgn="ctr" latinLnBrk="0" hangingPunct="1"/>
                      <a:r>
                        <a:rPr lang="en-US" sz="2000" u="none" strike="noStrike" kern="1200">
                          <a:effectLst/>
                        </a:rPr>
                        <a:t>x3</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zh-CN" altLang="en-US" sz="2000" u="none" strike="noStrike" kern="1200">
                          <a:effectLst/>
                        </a:rPr>
                        <a:t>脉搏</a:t>
                      </a:r>
                      <a:endParaRPr lang="zh-CN" alt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rPr>
                        <a:t>-0.2648</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0.0083</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0.0684</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vMerge="1">
                  <a:tcPr marL="9525" marR="9525" marT="9525" marB="0" anchor="ct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0.0701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0.0001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rPr>
                        <a:t>0.0047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r>
              <a:tr h="499327">
                <a:tc gridSpan="9">
                  <a:txBody>
                    <a:bodyPr/>
                    <a:lstStyle/>
                    <a:p>
                      <a:pPr marL="0" algn="ctr" defTabSz="914400" rtl="0" eaLnBrk="1" fontAlgn="ctr" latinLnBrk="0" hangingPunct="1"/>
                      <a:endParaRPr lang="zh-CN" alt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hMerge="1">
                  <a:tcPr marL="9525" marR="9525" marT="9525" marB="0" anchor="ctr"/>
                </a:tc>
                <a:tc hMerge="1">
                  <a:tcPr marL="9525" marR="9525" marT="9525" marB="0" anchor="ctr"/>
                </a:tc>
                <a:tc hMerge="1">
                  <a:tcPr marL="9525" marR="9525" marT="9525" marB="0" anchor="ctr"/>
                </a:tc>
                <a:tc hMerge="1">
                  <a:tcPr marL="9525" marR="9525" marT="9525" marB="0" anchor="ctr"/>
                </a:tc>
                <a:tc hMerge="1">
                  <a:tcPr marL="9525" marR="9525" marT="9525" marB="0" anchor="ctr"/>
                </a:tc>
                <a:tc hMerge="1">
                  <a:tcPr marL="9525" marR="9525" marT="9525" marB="0" anchor="ctr"/>
                </a:tc>
                <a:tc hMerge="1">
                  <a:tcPr marL="9525" marR="9525" marT="9525" marB="0" anchor="ctr"/>
                </a:tc>
                <a:tc hMerge="1">
                  <a:tcPr marL="9525" marR="9525" marT="9525" marB="0" anchor="ctr"/>
                </a:tc>
              </a:tr>
              <a:tr h="619120">
                <a:tc gridSpan="5">
                  <a:txBody>
                    <a:bodyPr/>
                    <a:lstStyle/>
                    <a:p>
                      <a:pPr marL="0" algn="ctr" defTabSz="914400" rtl="0" eaLnBrk="1" fontAlgn="ctr" latinLnBrk="0" hangingPunct="1"/>
                      <a:r>
                        <a:rPr lang="en-US" altLang="zh-CN" sz="2000" u="none" strike="noStrike" kern="1200" dirty="0">
                          <a:effectLst/>
                        </a:rPr>
                        <a:t>WITH </a:t>
                      </a:r>
                      <a:r>
                        <a:rPr lang="zh-CN" altLang="en-US" sz="2000" u="none" strike="noStrike" kern="1200" dirty="0">
                          <a:effectLst/>
                        </a:rPr>
                        <a:t>变量 和 </a:t>
                      </a:r>
                      <a:r>
                        <a:rPr lang="en-US" altLang="zh-CN" sz="2000" u="none" strike="noStrike" kern="1200" dirty="0">
                          <a:effectLst/>
                        </a:rPr>
                        <a:t>VAR </a:t>
                      </a:r>
                      <a:r>
                        <a:rPr lang="zh-CN" altLang="en-US" sz="2000" u="none" strike="noStrike" kern="1200" dirty="0">
                          <a:effectLst/>
                        </a:rPr>
                        <a:t>变量 的典型变量之间的相关性</a:t>
                      </a:r>
                      <a:endParaRPr lang="zh-CN" alt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hMerge="1">
                  <a:tcPr/>
                </a:tc>
                <a:tc hMerge="1">
                  <a:tcPr/>
                </a:tc>
                <a:tc hMerge="1">
                  <a:tcPr/>
                </a:tc>
                <a:tc hMerge="1">
                  <a:tcPr/>
                </a:tc>
                <a:tc rowSpan="5">
                  <a:txBody>
                    <a:bodyPr/>
                    <a:lstStyle/>
                    <a:p>
                      <a:pPr marL="0" algn="ctr" defTabSz="914400" rtl="0" eaLnBrk="1" fontAlgn="ctr" latinLnBrk="0" hangingPunct="1"/>
                      <a:endParaRPr lang="zh-CN" alt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gridSpan="3">
                  <a:txBody>
                    <a:bodyPr/>
                    <a:lstStyle/>
                    <a:p>
                      <a:pPr marL="0" marR="0" indent="182880" algn="l" defTabSz="914400" rtl="0" eaLnBrk="1" fontAlgn="ctr" latinLnBrk="0" hangingPunct="1">
                        <a:lnSpc>
                          <a:spcPct val="100000"/>
                        </a:lnSpc>
                        <a:spcBef>
                          <a:spcPts val="0"/>
                        </a:spcBef>
                        <a:spcAft>
                          <a:spcPts val="0"/>
                        </a:spcAft>
                        <a:buClrTx/>
                        <a:buSzTx/>
                        <a:buFontTx/>
                        <a:buNone/>
                        <a:defRPr/>
                      </a:pPr>
                      <a:r>
                        <a:rPr lang="zh-CN" altLang="en-US" sz="2000" u="none" strike="noStrike" dirty="0">
                          <a:effectLst/>
                        </a:rPr>
                        <a:t>载荷</a:t>
                      </a:r>
                      <a:r>
                        <a:rPr lang="en-US" altLang="zh-CN" sz="2000" u="none" strike="noStrike" baseline="30000" dirty="0">
                          <a:effectLst/>
                        </a:rPr>
                        <a:t>2</a:t>
                      </a:r>
                      <a:endParaRPr lang="zh-CN" altLang="en-US" sz="2000" b="0" i="0" u="none" strike="noStrike" baseline="30000" dirty="0">
                        <a:solidFill>
                          <a:srgbClr val="000000"/>
                        </a:solidFill>
                        <a:effectLst/>
                        <a:latin typeface="Times New Roman" panose="02020603050405020304" pitchFamily="18" charset="0"/>
                        <a:cs typeface="Times New Roman" panose="02020603050405020304" pitchFamily="18" charset="0"/>
                      </a:endParaRPr>
                    </a:p>
                  </a:txBody>
                  <a:tcPr marL="9525" marR="9525" marT="9522" marB="0" anchor="ctr"/>
                </a:tc>
                <a:tc hMerge="1">
                  <a:tcPr marL="9525" marR="9525" marT="9525" marB="0" anchor="ctr"/>
                </a:tc>
                <a:tc hMerge="1">
                  <a:tcPr marL="9525" marR="9525" marT="9525" marB="0" anchor="ctr"/>
                </a:tc>
              </a:tr>
              <a:tr h="475549">
                <a:tc gridSpan="2">
                  <a:txBody>
                    <a:bodyPr/>
                    <a:lstStyle/>
                    <a:p>
                      <a:pPr marL="0" algn="ctr" defTabSz="914400" rtl="0" eaLnBrk="1" fontAlgn="ctr" latinLnBrk="0" hangingPunct="1"/>
                      <a:r>
                        <a:rPr lang="zh-CN" altLang="en-US" sz="2000" u="none" strike="noStrike" kern="1200" dirty="0">
                          <a:effectLst/>
                        </a:rPr>
                        <a:t>　</a:t>
                      </a:r>
                      <a:endParaRPr lang="zh-CN" alt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hMerge="1">
                  <a:tcPr/>
                </a:tc>
                <a:tc>
                  <a:txBody>
                    <a:bodyPr/>
                    <a:lstStyle/>
                    <a:p>
                      <a:pPr marL="0" algn="ctr" defTabSz="914400" rtl="0" eaLnBrk="1" fontAlgn="ctr" latinLnBrk="0" hangingPunct="1"/>
                      <a:r>
                        <a:rPr lang="en-US" sz="2000" u="none" strike="noStrike" kern="1200">
                          <a:effectLst/>
                        </a:rPr>
                        <a:t>U1</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sz="2000" u="none" strike="noStrike" kern="1200">
                          <a:effectLst/>
                        </a:rPr>
                        <a:t>U2</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sz="2000" u="none" strike="noStrike" kern="1200">
                          <a:effectLst/>
                        </a:rPr>
                        <a:t>U3</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vMerge="1">
                  <a:tcPr marL="9525" marR="9525" marT="9525" marB="0" anchor="ctr"/>
                </a:tc>
                <a:tc>
                  <a:txBody>
                    <a:bodyPr/>
                    <a:lstStyle/>
                    <a:p>
                      <a:pPr marL="0" algn="ctr" defTabSz="914400" rtl="0" eaLnBrk="1" fontAlgn="ctr" latinLnBrk="0" hangingPunct="1"/>
                      <a:r>
                        <a:rPr lang="en-US" altLang="zh-CN" sz="2000" u="none" strike="noStrike" kern="1200" dirty="0">
                          <a:effectLst/>
                        </a:rPr>
                        <a:t>1</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rPr>
                        <a:t>2</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effectLst/>
                        </a:rPr>
                        <a:t>3</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r>
              <a:tr h="475549">
                <a:tc>
                  <a:txBody>
                    <a:bodyPr/>
                    <a:lstStyle/>
                    <a:p>
                      <a:pPr marL="0" algn="ctr" defTabSz="914400" rtl="0" eaLnBrk="1" fontAlgn="ctr" latinLnBrk="0" hangingPunct="1"/>
                      <a:r>
                        <a:rPr lang="en-US" sz="2000" u="none" strike="noStrike" kern="1200">
                          <a:effectLst/>
                        </a:rPr>
                        <a:t>y1</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zh-CN" altLang="en-US" sz="2000" u="none" strike="noStrike" kern="1200" dirty="0">
                          <a:effectLst/>
                        </a:rPr>
                        <a:t>引体向上</a:t>
                      </a:r>
                      <a:endParaRPr lang="zh-CN" altLang="en-US"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-0.5789</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0.0475</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-0.0467</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vMerge="1">
                  <a:tcPr marL="9525" marR="9525" marT="9525" marB="0" anchor="ctr"/>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0.3351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0.0023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effectLst/>
                          <a:latin typeface="Times New Roman" panose="02020603050405020304" pitchFamily="18" charset="0"/>
                          <a:cs typeface="Times New Roman" panose="02020603050405020304" pitchFamily="18" charset="0"/>
                        </a:rPr>
                        <a:t>0.0022 </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r>
              <a:tr h="475549">
                <a:tc>
                  <a:txBody>
                    <a:bodyPr/>
                    <a:lstStyle/>
                    <a:p>
                      <a:pPr marL="0" algn="ctr" defTabSz="914400" rtl="0" eaLnBrk="1" fontAlgn="ctr" latinLnBrk="0" hangingPunct="1"/>
                      <a:r>
                        <a:rPr lang="en-US" sz="2000" u="none" strike="noStrike" kern="1200">
                          <a:effectLst/>
                        </a:rPr>
                        <a:t>y2</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zh-CN" altLang="en-US" sz="2000" u="none" strike="noStrike" kern="1200">
                          <a:effectLst/>
                        </a:rPr>
                        <a:t>起坐次数</a:t>
                      </a:r>
                      <a:endParaRPr lang="zh-CN" alt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a:effectLst/>
                          <a:latin typeface="Times New Roman" panose="02020603050405020304" pitchFamily="18" charset="0"/>
                          <a:cs typeface="Times New Roman" panose="02020603050405020304" pitchFamily="18" charset="0"/>
                        </a:rPr>
                        <a:t>-0.6506</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a:effectLst/>
                          <a:latin typeface="Times New Roman" panose="02020603050405020304" pitchFamily="18" charset="0"/>
                          <a:cs typeface="Times New Roman" panose="02020603050405020304" pitchFamily="18" charset="0"/>
                        </a:rPr>
                        <a:t>0.1149</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0.004</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vMerge="1">
                  <a:tcPr marL="9525" marR="9525" marT="9525" marB="0" anchor="ctr"/>
                </a:tc>
                <a:tc>
                  <a:txBody>
                    <a:bodyPr/>
                    <a:lstStyle/>
                    <a:p>
                      <a:pPr marL="0" algn="ctr" defTabSz="914400" rtl="0" eaLnBrk="1" fontAlgn="ctr" latinLnBrk="0" hangingPunct="1"/>
                      <a:r>
                        <a:rPr lang="en-US" altLang="zh-CN" sz="2000" u="none" strike="noStrike" kern="1200">
                          <a:effectLst/>
                          <a:latin typeface="Times New Roman" panose="02020603050405020304" pitchFamily="18" charset="0"/>
                          <a:cs typeface="Times New Roman" panose="02020603050405020304" pitchFamily="18" charset="0"/>
                        </a:rPr>
                        <a:t>0.4233 </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0.0132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0.0000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r>
              <a:tr h="475549">
                <a:tc>
                  <a:txBody>
                    <a:bodyPr/>
                    <a:lstStyle/>
                    <a:p>
                      <a:pPr marL="0" algn="ctr" defTabSz="914400" rtl="0" eaLnBrk="1" fontAlgn="ctr" latinLnBrk="0" hangingPunct="1"/>
                      <a:r>
                        <a:rPr lang="en-US" sz="2000" u="none" strike="noStrike" kern="1200">
                          <a:effectLst/>
                        </a:rPr>
                        <a:t>y3</a:t>
                      </a:r>
                      <a:endParaRPr 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zh-CN" altLang="en-US" sz="2000" u="none" strike="noStrike" kern="1200">
                          <a:effectLst/>
                        </a:rPr>
                        <a:t>跳跃次数</a:t>
                      </a:r>
                      <a:endParaRPr lang="zh-CN" altLang="en-US"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a:effectLst/>
                          <a:latin typeface="Times New Roman" panose="02020603050405020304" pitchFamily="18" charset="0"/>
                          <a:cs typeface="Times New Roman" panose="02020603050405020304" pitchFamily="18" charset="0"/>
                        </a:rPr>
                        <a:t>-0.129</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a:effectLst/>
                          <a:latin typeface="Times New Roman" panose="02020603050405020304" pitchFamily="18" charset="0"/>
                          <a:cs typeface="Times New Roman" panose="02020603050405020304" pitchFamily="18" charset="0"/>
                        </a:rPr>
                        <a:t>0.1923</a:t>
                      </a:r>
                      <a:endParaRPr lang="en-US" altLang="zh-CN" sz="20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-0.017</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tc>
                <a:tc vMerge="1">
                  <a:tcPr marL="9525" marR="9525" marT="9525" marB="0" anchor="ctr"/>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0.0166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0.0370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latin typeface="Times New Roman" panose="02020603050405020304" pitchFamily="18" charset="0"/>
                          <a:cs typeface="Times New Roman" panose="02020603050405020304" pitchFamily="18" charset="0"/>
                        </a:rPr>
                        <a:t>0.0003 </a:t>
                      </a:r>
                      <a:endParaRPr lang="en-US" altLang="zh-CN" sz="20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2" marB="0" anchor="ctr"/>
                </a:tc>
              </a:tr>
            </a:tbl>
          </a:graphicData>
        </a:graphic>
      </p:graphicFrame>
      <p:sp>
        <p:nvSpPr>
          <p:cNvPr id="9329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32836D09-94A1-42FA-A4D3-7A8D01CFD86E}" type="slidenum">
              <a:rPr lang="en-US" altLang="zh-CN" sz="1400" smtClean="0"/>
            </a:fld>
            <a:endParaRPr lang="en-US" altLang="zh-CN" sz="1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344488" y="1363663"/>
          <a:ext cx="8540750" cy="1657350"/>
        </p:xfrm>
        <a:graphic>
          <a:graphicData uri="http://schemas.openxmlformats.org/drawingml/2006/table">
            <a:tbl>
              <a:tblPr/>
              <a:tblGrid>
                <a:gridCol w="1708150"/>
                <a:gridCol w="1708150"/>
                <a:gridCol w="1708150"/>
                <a:gridCol w="1708150"/>
                <a:gridCol w="1708150"/>
              </a:tblGrid>
              <a:tr h="0">
                <a:tc gridSpan="5">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VAR </a:t>
                      </a: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变量 和 </a:t>
                      </a: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WITH </a:t>
                      </a: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变量 前 </a:t>
                      </a: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M </a:t>
                      </a: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个典型变量之间的多重相关系数平方</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c hMerge="1">
                  <a:tcPr/>
                </a:tc>
                <a:tc hMerge="1">
                  <a:tcPr/>
                </a:tc>
                <a:tc hMerge="1">
                  <a:tcPr/>
                </a:tc>
              </a:tr>
              <a:tr h="0">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M</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 </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1</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3</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0">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x1</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体重</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0.2438</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0.2678</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0.2679</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0">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x2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腰围</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0.5421</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0.5478</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0.5478</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0">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x3</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脉搏</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0.0701</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0.0702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0.0749</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r>
            </a:tbl>
          </a:graphicData>
        </a:graphic>
      </p:graphicFrame>
      <p:sp>
        <p:nvSpPr>
          <p:cNvPr id="9424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82116390-4A18-4357-93F9-79612F30BEF8}" type="slidenum">
              <a:rPr lang="en-US" altLang="zh-CN" sz="1400" smtClean="0"/>
            </a:fld>
            <a:endParaRPr lang="en-US" altLang="zh-CN" sz="1400"/>
          </a:p>
        </p:txBody>
      </p:sp>
      <p:graphicFrame>
        <p:nvGraphicFramePr>
          <p:cNvPr id="6" name="表格 5"/>
          <p:cNvGraphicFramePr>
            <a:graphicFrameLocks noGrp="1"/>
          </p:cNvGraphicFramePr>
          <p:nvPr/>
        </p:nvGraphicFramePr>
        <p:xfrm>
          <a:off x="327025" y="3573463"/>
          <a:ext cx="8540750" cy="1657350"/>
        </p:xfrm>
        <a:graphic>
          <a:graphicData uri="http://schemas.openxmlformats.org/drawingml/2006/table">
            <a:tbl>
              <a:tblPr/>
              <a:tblGrid>
                <a:gridCol w="1708150"/>
                <a:gridCol w="1708150"/>
                <a:gridCol w="1708150"/>
                <a:gridCol w="1708150"/>
                <a:gridCol w="1708150"/>
              </a:tblGrid>
              <a:tr h="0">
                <a:tc gridSpan="5">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WITH </a:t>
                      </a: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变量 和 </a:t>
                      </a: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VAR </a:t>
                      </a: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变量 前 </a:t>
                      </a: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M </a:t>
                      </a: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个典型变量之间的多重相关系数平方</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cPr/>
                </a:tc>
                <a:tc hMerge="1">
                  <a:tcPr/>
                </a:tc>
                <a:tc hMerge="1">
                  <a:tcPr/>
                </a:tc>
                <a:tc hMerge="1">
                  <a:tcPr/>
                </a:tc>
              </a:tr>
              <a:tr h="0">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M</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 </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1</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3</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0">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y1</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引体向上</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0.3351</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0.3374</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0.3396</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0">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y2</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起坐次数</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0.4233</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0.4365</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0.4365</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r>
              <a:tr h="0">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y3</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跳跃次数</a:t>
                      </a:r>
                      <a:endParaRPr kumimoji="0" lang="zh-CN" altLang="en-US"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0.0167</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0.0536</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rPr>
                        <a:t>0.0539</a:t>
                      </a:r>
                      <a:endParaRPr kumimoji="0" lang="en-US" altLang="zh-CN" sz="1800" b="0" i="0" u="none" strike="noStrike" cap="none" normalizeH="0" baseline="0">
                        <a:ln>
                          <a:noFill/>
                        </a:ln>
                        <a:solidFill>
                          <a:srgbClr val="000000"/>
                        </a:solidFill>
                        <a:effectLst/>
                        <a:latin typeface="黑体" panose="02010600030101010101" pitchFamily="49" charset="-122"/>
                        <a:ea typeface="宋体" panose="02010600030101010101" pitchFamily="2" charset="-122"/>
                      </a:endParaRP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r>
            </a:tbl>
          </a:graphicData>
        </a:graphic>
      </p:graphicFrame>
      <p:sp>
        <p:nvSpPr>
          <p:cNvPr id="94275" name="Rectangle 1"/>
          <p:cNvSpPr>
            <a:spLocks noChangeArrowheads="1"/>
          </p:cNvSpPr>
          <p:nvPr/>
        </p:nvSpPr>
        <p:spPr bwMode="auto">
          <a:xfrm>
            <a:off x="301625" y="3021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3958" rIns="53958" anchor="ctr">
            <a:spAutoFit/>
          </a:bodyPr>
          <a:lstStyle/>
          <a:p>
            <a:pPr eaLnBrk="0" hangingPunct="0"/>
            <a:br>
              <a:rPr lang="zh-CN" altLang="zh-CN">
                <a:solidFill>
                  <a:srgbClr val="000000"/>
                </a:solidFill>
              </a:rPr>
            </a:br>
            <a:endParaRPr lang="zh-CN" altLang="zh-CN">
              <a:solidFill>
                <a:srgbClr val="000000"/>
              </a:solidFill>
            </a:endParaRPr>
          </a:p>
          <a:p>
            <a:pPr eaLnBrk="0" hangingPunct="0"/>
            <a:endParaRPr lang="zh-CN" altLang="zh-CN"/>
          </a:p>
        </p:txBody>
      </p:sp>
      <p:sp>
        <p:nvSpPr>
          <p:cNvPr id="94276" name="矩形 1"/>
          <p:cNvSpPr>
            <a:spLocks noChangeArrowheads="1"/>
          </p:cNvSpPr>
          <p:nvPr/>
        </p:nvSpPr>
        <p:spPr bwMode="auto">
          <a:xfrm>
            <a:off x="3203575" y="333375"/>
            <a:ext cx="2476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典型冗余分析</a:t>
            </a:r>
            <a:r>
              <a:rPr lang="zh-CN" altLang="en-US" sz="3600" b="1"/>
              <a:t> </a:t>
            </a:r>
            <a:endParaRPr lang="zh-CN" altLang="en-US" sz="2800" b="1"/>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pPr>
              <a:defRPr/>
            </a:pPr>
            <a:fld id="{C11748AD-DB4A-41F8-94C4-C045E18F80F0}" type="slidenum">
              <a:rPr lang="en-US" altLang="zh-CN"/>
            </a:fld>
            <a:endParaRPr lang="en-US" altLang="zh-CN"/>
          </a:p>
        </p:txBody>
      </p:sp>
      <p:sp>
        <p:nvSpPr>
          <p:cNvPr id="95235" name="Text Box 2"/>
          <p:cNvSpPr txBox="1">
            <a:spLocks noChangeArrowheads="1"/>
          </p:cNvSpPr>
          <p:nvPr/>
        </p:nvSpPr>
        <p:spPr bwMode="auto">
          <a:xfrm>
            <a:off x="323850" y="981075"/>
            <a:ext cx="8229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kumimoji="1" lang="en-US" altLang="zh-CN" sz="2800">
                <a:latin typeface="Times New Roman" panose="02020603050405020304" pitchFamily="18" charset="0"/>
              </a:rPr>
              <a:t>Proc  cancorr  data=SAS</a:t>
            </a:r>
            <a:r>
              <a:rPr kumimoji="1" lang="zh-CN" altLang="en-US" sz="2800">
                <a:latin typeface="Times New Roman" panose="02020603050405020304" pitchFamily="18" charset="0"/>
              </a:rPr>
              <a:t>数据集  </a:t>
            </a:r>
            <a:r>
              <a:rPr kumimoji="1" lang="en-US" altLang="zh-CN" sz="2800">
                <a:latin typeface="Times New Roman" panose="02020603050405020304" pitchFamily="18" charset="0"/>
              </a:rPr>
              <a:t>out= SAS</a:t>
            </a:r>
            <a:r>
              <a:rPr kumimoji="1" lang="zh-CN" altLang="en-US" sz="2800">
                <a:latin typeface="Times New Roman" panose="02020603050405020304" pitchFamily="18" charset="0"/>
              </a:rPr>
              <a:t>数据集  </a:t>
            </a:r>
            <a:r>
              <a:rPr kumimoji="1" lang="en-US" altLang="zh-CN" sz="2800">
                <a:latin typeface="Times New Roman" panose="02020603050405020304" pitchFamily="18" charset="0"/>
              </a:rPr>
              <a:t>outstat= SAS</a:t>
            </a:r>
            <a:r>
              <a:rPr kumimoji="1" lang="zh-CN" altLang="en-US" sz="2800">
                <a:latin typeface="Times New Roman" panose="02020603050405020304" pitchFamily="18" charset="0"/>
              </a:rPr>
              <a:t>数据集 </a:t>
            </a:r>
            <a:r>
              <a:rPr kumimoji="1" lang="en-US" altLang="zh-CN" sz="2800">
                <a:latin typeface="Times New Roman" panose="02020603050405020304" pitchFamily="18" charset="0"/>
              </a:rPr>
              <a:t>all;</a:t>
            </a:r>
            <a:endParaRPr kumimoji="1" lang="en-US" altLang="zh-CN" sz="2800">
              <a:latin typeface="Times New Roman" panose="02020603050405020304" pitchFamily="18" charset="0"/>
            </a:endParaRPr>
          </a:p>
        </p:txBody>
      </p:sp>
      <p:sp>
        <p:nvSpPr>
          <p:cNvPr id="95236" name="Text Box 3"/>
          <p:cNvSpPr txBox="1">
            <a:spLocks noChangeArrowheads="1"/>
          </p:cNvSpPr>
          <p:nvPr/>
        </p:nvSpPr>
        <p:spPr bwMode="auto">
          <a:xfrm>
            <a:off x="971550" y="2009775"/>
            <a:ext cx="224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kumimoji="1" lang="en-US" altLang="zh-CN" sz="2800">
                <a:latin typeface="Times New Roman" panose="02020603050405020304" pitchFamily="18" charset="0"/>
              </a:rPr>
              <a:t>with   </a:t>
            </a:r>
            <a:r>
              <a:rPr kumimoji="1" lang="zh-CN" altLang="en-US" sz="2800">
                <a:latin typeface="Times New Roman" panose="02020603050405020304" pitchFamily="18" charset="0"/>
              </a:rPr>
              <a:t>变量名</a:t>
            </a:r>
            <a:r>
              <a:rPr kumimoji="1" lang="en-US" altLang="zh-CN" sz="2800">
                <a:latin typeface="Times New Roman" panose="02020603050405020304" pitchFamily="18" charset="0"/>
              </a:rPr>
              <a:t>;</a:t>
            </a:r>
            <a:endParaRPr kumimoji="1" lang="en-US" altLang="zh-CN" sz="2800">
              <a:latin typeface="Times New Roman" panose="02020603050405020304" pitchFamily="18" charset="0"/>
            </a:endParaRPr>
          </a:p>
        </p:txBody>
      </p:sp>
      <p:sp>
        <p:nvSpPr>
          <p:cNvPr id="95237" name="Text Box 4"/>
          <p:cNvSpPr txBox="1">
            <a:spLocks noChangeArrowheads="1"/>
          </p:cNvSpPr>
          <p:nvPr/>
        </p:nvSpPr>
        <p:spPr bwMode="auto">
          <a:xfrm>
            <a:off x="1042988" y="2563813"/>
            <a:ext cx="2233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kumimoji="1" lang="en-US" altLang="zh-CN" sz="2800">
                <a:latin typeface="Times New Roman" panose="02020603050405020304" pitchFamily="18" charset="0"/>
              </a:rPr>
              <a:t>Var  </a:t>
            </a:r>
            <a:r>
              <a:rPr kumimoji="1" lang="zh-CN" altLang="en-US" sz="2800">
                <a:latin typeface="Times New Roman" panose="02020603050405020304" pitchFamily="18" charset="0"/>
              </a:rPr>
              <a:t>变量名</a:t>
            </a:r>
            <a:r>
              <a:rPr kumimoji="1" lang="en-US" altLang="zh-CN" sz="2800">
                <a:latin typeface="Times New Roman" panose="02020603050405020304" pitchFamily="18" charset="0"/>
              </a:rPr>
              <a:t>;</a:t>
            </a:r>
            <a:endParaRPr kumimoji="1" lang="en-US" altLang="zh-CN" sz="2800">
              <a:latin typeface="Times New Roman" panose="02020603050405020304" pitchFamily="18" charset="0"/>
            </a:endParaRPr>
          </a:p>
        </p:txBody>
      </p:sp>
      <p:sp>
        <p:nvSpPr>
          <p:cNvPr id="95238" name="Text Box 5"/>
          <p:cNvSpPr txBox="1">
            <a:spLocks noChangeArrowheads="1"/>
          </p:cNvSpPr>
          <p:nvPr/>
        </p:nvSpPr>
        <p:spPr bwMode="auto">
          <a:xfrm>
            <a:off x="539750" y="3429000"/>
            <a:ext cx="874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kumimoji="1" lang="en-US" altLang="zh-CN" sz="2800">
                <a:latin typeface="Times New Roman" panose="02020603050405020304" pitchFamily="18" charset="0"/>
              </a:rPr>
              <a:t>Run;</a:t>
            </a:r>
            <a:endParaRPr kumimoji="1" lang="en-US" altLang="zh-CN" sz="2800">
              <a:latin typeface="Times New Roman" panose="02020603050405020304" pitchFamily="18" charset="0"/>
            </a:endParaRPr>
          </a:p>
        </p:txBody>
      </p:sp>
      <p:sp>
        <p:nvSpPr>
          <p:cNvPr id="95239" name="Text Box 6"/>
          <p:cNvSpPr txBox="1">
            <a:spLocks noChangeArrowheads="1"/>
          </p:cNvSpPr>
          <p:nvPr/>
        </p:nvSpPr>
        <p:spPr bwMode="auto">
          <a:xfrm>
            <a:off x="539750" y="333375"/>
            <a:ext cx="165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lang="en-US" altLang="zh-CN" sz="2800" b="1">
                <a:solidFill>
                  <a:schemeClr val="tx2"/>
                </a:solidFill>
                <a:latin typeface="Times New Roman" panose="02020603050405020304" pitchFamily="18" charset="0"/>
              </a:rPr>
              <a:t>SAS</a:t>
            </a:r>
            <a:r>
              <a:rPr lang="en-US" altLang="zh-CN" sz="2800" b="1">
                <a:solidFill>
                  <a:schemeClr val="tx2"/>
                </a:solidFill>
                <a:latin typeface="Tahoma" panose="020B0604030504040204" pitchFamily="34" charset="0"/>
              </a:rPr>
              <a:t> </a:t>
            </a:r>
            <a:r>
              <a:rPr lang="zh-CN" altLang="en-US" sz="2800" b="1">
                <a:solidFill>
                  <a:schemeClr val="tx2"/>
                </a:solidFill>
                <a:latin typeface="Tahoma" panose="020B0604030504040204" pitchFamily="34" charset="0"/>
              </a:rPr>
              <a:t>程序</a:t>
            </a:r>
            <a:endParaRPr lang="zh-CN" altLang="en-US" sz="2800" b="1">
              <a:solidFill>
                <a:schemeClr val="tx2"/>
              </a:solidFill>
              <a:latin typeface="Tahoma" panose="020B0604030504040204" pitchFamily="34" charset="0"/>
            </a:endParaRPr>
          </a:p>
        </p:txBody>
      </p:sp>
      <p:sp>
        <p:nvSpPr>
          <p:cNvPr id="95240" name="Text Box 7"/>
          <p:cNvSpPr txBox="1">
            <a:spLocks noChangeArrowheads="1"/>
          </p:cNvSpPr>
          <p:nvPr/>
        </p:nvSpPr>
        <p:spPr bwMode="auto">
          <a:xfrm>
            <a:off x="3563938" y="2133600"/>
            <a:ext cx="5256212" cy="3968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lang="zh-CN" altLang="en-US" sz="2000">
                <a:latin typeface="Tahoma" panose="020B0604030504040204" pitchFamily="34" charset="0"/>
              </a:rPr>
              <a:t>列出被分析的两组变量中的</a:t>
            </a:r>
            <a:r>
              <a:rPr lang="zh-CN" altLang="en-US" sz="2000" b="1">
                <a:latin typeface="Tahoma" panose="020B0604030504040204" pitchFamily="34" charset="0"/>
              </a:rPr>
              <a:t>第二组</a:t>
            </a:r>
            <a:r>
              <a:rPr lang="zh-CN" altLang="en-US" sz="2000">
                <a:latin typeface="Tahoma" panose="020B0604030504040204" pitchFamily="34" charset="0"/>
              </a:rPr>
              <a:t>变量</a:t>
            </a:r>
            <a:endParaRPr lang="zh-CN" altLang="en-US" sz="2000">
              <a:latin typeface="Tahoma" panose="020B0604030504040204" pitchFamily="34" charset="0"/>
            </a:endParaRPr>
          </a:p>
        </p:txBody>
      </p:sp>
      <p:sp>
        <p:nvSpPr>
          <p:cNvPr id="95241" name="Text Box 8"/>
          <p:cNvSpPr txBox="1">
            <a:spLocks noChangeArrowheads="1"/>
          </p:cNvSpPr>
          <p:nvPr/>
        </p:nvSpPr>
        <p:spPr bwMode="auto">
          <a:xfrm>
            <a:off x="3563938" y="2708275"/>
            <a:ext cx="5184775" cy="3968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lang="zh-CN" altLang="en-US" sz="2000"/>
              <a:t>列出被分析的两组变量中的</a:t>
            </a:r>
            <a:r>
              <a:rPr lang="zh-CN" altLang="en-US" sz="2000" b="1"/>
              <a:t>第一组</a:t>
            </a:r>
            <a:r>
              <a:rPr lang="zh-CN" altLang="en-US" sz="2000"/>
              <a:t>变量</a:t>
            </a:r>
            <a:endParaRPr lang="zh-CN" altLang="en-US" sz="2000"/>
          </a:p>
        </p:txBody>
      </p:sp>
      <p:sp>
        <p:nvSpPr>
          <p:cNvPr id="95242" name="Text Box 13"/>
          <p:cNvSpPr txBox="1">
            <a:spLocks noChangeArrowheads="1"/>
          </p:cNvSpPr>
          <p:nvPr/>
        </p:nvSpPr>
        <p:spPr bwMode="auto">
          <a:xfrm>
            <a:off x="900113" y="4941888"/>
            <a:ext cx="7488237" cy="831850"/>
          </a:xfrm>
          <a:prstGeom prst="rect">
            <a:avLst/>
          </a:prstGeom>
          <a:solidFill>
            <a:srgbClr val="CCFFFF"/>
          </a:solidFill>
          <a:ln w="9525">
            <a:solidFill>
              <a:schemeClr val="tx2"/>
            </a:solidFill>
            <a:miter lim="800000"/>
          </a:ln>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lang="en-US" altLang="zh-CN" sz="2400">
                <a:latin typeface="Tahoma" panose="020B0604030504040204" pitchFamily="34" charset="0"/>
              </a:rPr>
              <a:t>OUT=             </a:t>
            </a:r>
            <a:r>
              <a:rPr lang="zh-CN" altLang="en-US" sz="2400">
                <a:latin typeface="Tahoma" panose="020B0604030504040204" pitchFamily="34" charset="0"/>
              </a:rPr>
              <a:t>包含原始数据和典型变量得分的数据集</a:t>
            </a:r>
            <a:endParaRPr lang="zh-CN" altLang="en-US" sz="2400">
              <a:latin typeface="Tahoma" panose="020B0604030504040204" pitchFamily="34" charset="0"/>
            </a:endParaRPr>
          </a:p>
          <a:p>
            <a:r>
              <a:rPr lang="en-US" altLang="zh-CN" sz="2400">
                <a:latin typeface="Tahoma" panose="020B0604030504040204" pitchFamily="34" charset="0"/>
              </a:rPr>
              <a:t>OUTSTAT=      </a:t>
            </a:r>
            <a:r>
              <a:rPr lang="zh-CN" altLang="en-US" sz="2400">
                <a:latin typeface="Tahoma" panose="020B0604030504040204" pitchFamily="34" charset="0"/>
              </a:rPr>
              <a:t>包含分析中用到的各种统计量</a:t>
            </a:r>
            <a:endParaRPr lang="zh-CN" altLang="en-US" sz="2400">
              <a:latin typeface="Tahoma" panose="020B0604030504040204" pitchFamily="34" charset="0"/>
            </a:endParaRPr>
          </a:p>
        </p:txBody>
      </p:sp>
      <p:sp>
        <p:nvSpPr>
          <p:cNvPr id="95243" name="矩形 1"/>
          <p:cNvSpPr>
            <a:spLocks noChangeArrowheads="1"/>
          </p:cNvSpPr>
          <p:nvPr/>
        </p:nvSpPr>
        <p:spPr bwMode="auto">
          <a:xfrm>
            <a:off x="3059113" y="3687763"/>
            <a:ext cx="4572000" cy="923925"/>
          </a:xfrm>
          <a:prstGeom prst="rect">
            <a:avLst/>
          </a:prstGeom>
          <a:noFill/>
          <a:ln w="9525">
            <a:solidFill>
              <a:srgbClr val="0000CC"/>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a:t>produce simple statistics, input variable correlations, and canonical redundancy analysis</a:t>
            </a:r>
            <a:endParaRPr lang="zh-CN" altLang="en-US"/>
          </a:p>
        </p:txBody>
      </p:sp>
      <p:cxnSp>
        <p:nvCxnSpPr>
          <p:cNvPr id="95244" name="直接连接符 3"/>
          <p:cNvCxnSpPr>
            <a:cxnSpLocks noChangeShapeType="1"/>
          </p:cNvCxnSpPr>
          <p:nvPr/>
        </p:nvCxnSpPr>
        <p:spPr bwMode="auto">
          <a:xfrm>
            <a:off x="3322638" y="1927225"/>
            <a:ext cx="576262" cy="0"/>
          </a:xfrm>
          <a:prstGeom prst="line">
            <a:avLst/>
          </a:prstGeom>
          <a:noFill/>
          <a:ln w="28575" algn="ctr">
            <a:solidFill>
              <a:srgbClr val="FF0000"/>
            </a:solidFill>
            <a:miter lim="800000"/>
          </a:ln>
          <a:extLst>
            <a:ext uri="{909E8E84-426E-40DD-AFC4-6F175D3DCCD1}">
              <a14:hiddenFill xmlns:a14="http://schemas.microsoft.com/office/drawing/2010/main">
                <a:noFill/>
              </a14:hiddenFill>
            </a:ext>
          </a:extLst>
        </p:spPr>
      </p:cxnSp>
      <p:cxnSp>
        <p:nvCxnSpPr>
          <p:cNvPr id="95245" name="直接箭头连接符 8"/>
          <p:cNvCxnSpPr>
            <a:cxnSpLocks noChangeShapeType="1"/>
          </p:cNvCxnSpPr>
          <p:nvPr/>
        </p:nvCxnSpPr>
        <p:spPr bwMode="auto">
          <a:xfrm>
            <a:off x="3609975" y="2009775"/>
            <a:ext cx="0" cy="1563688"/>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fld id="{F94427EA-FF89-42EF-BF10-B0FBEEDDEA5E}" type="slidenum">
              <a:rPr lang="en-US" altLang="zh-CN" sz="1400" smtClean="0"/>
            </a:fld>
            <a:endParaRPr lang="en-US" altLang="zh-CN" sz="1400"/>
          </a:p>
        </p:txBody>
      </p:sp>
      <p:sp>
        <p:nvSpPr>
          <p:cNvPr id="13315" name="Rectangle 3"/>
          <p:cNvSpPr txBox="1">
            <a:spLocks noRot="1" noChangeAspect="1" noChangeArrowheads="1"/>
          </p:cNvSpPr>
          <p:nvPr/>
        </p:nvSpPr>
        <p:spPr bwMode="auto">
          <a:xfrm>
            <a:off x="323850" y="908050"/>
            <a:ext cx="87122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eaLnBrk="0" hangingPunct="0">
              <a:defRPr sz="2000">
                <a:solidFill>
                  <a:schemeClr val="tx1"/>
                </a:solidFill>
                <a:latin typeface="Arial" panose="020B0604020202020204" pitchFamily="34" charset="0"/>
                <a:ea typeface="宋体" panose="02010600030101010101" pitchFamily="2" charset="-122"/>
              </a:defRPr>
            </a:lvl6pPr>
            <a:lvl7pPr eaLnBrk="0" hangingPunct="0">
              <a:defRPr sz="2000">
                <a:solidFill>
                  <a:schemeClr val="tx1"/>
                </a:solidFill>
                <a:latin typeface="Arial" panose="020B0604020202020204" pitchFamily="34" charset="0"/>
                <a:ea typeface="宋体" panose="02010600030101010101" pitchFamily="2" charset="-122"/>
              </a:defRPr>
            </a:lvl7pPr>
            <a:lvl8pPr eaLnBrk="0" hangingPunct="0">
              <a:defRPr sz="2000">
                <a:solidFill>
                  <a:schemeClr val="tx1"/>
                </a:solidFill>
                <a:latin typeface="Arial" panose="020B0604020202020204" pitchFamily="34" charset="0"/>
                <a:ea typeface="宋体" panose="02010600030101010101" pitchFamily="2" charset="-122"/>
              </a:defRPr>
            </a:lvl8pPr>
            <a:lvl9pPr eaLnBrk="0" hangingPunct="0">
              <a:defRPr sz="2000">
                <a:solidFill>
                  <a:schemeClr val="tx1"/>
                </a:solidFill>
                <a:latin typeface="Arial" panose="020B0604020202020204" pitchFamily="34" charset="0"/>
                <a:ea typeface="宋体" panose="02010600030101010101" pitchFamily="2" charset="-122"/>
              </a:defRPr>
            </a:lvl9pPr>
          </a:lstStyle>
          <a:p>
            <a:pPr marL="342900" indent="-342900" eaLnBrk="0" hangingPunct="0">
              <a:spcBef>
                <a:spcPct val="20000"/>
              </a:spcBef>
              <a:buClr>
                <a:schemeClr val="folHlink"/>
              </a:buClr>
              <a:buSzPct val="85000"/>
              <a:buFont typeface="Wingdings" panose="05000000000000000000" charset="0"/>
              <a:buChar char="¡"/>
            </a:pPr>
            <a:r>
              <a:rPr lang="zh-CN" altLang="en-US"/>
              <a:t>典型相关分析的目的是识别并量化两组变量之间的联系，将两组变量相关关系的分析，转化为一组变量的线性组合与另一组变量线性组合之间的相关关系分析。</a:t>
            </a:r>
            <a:endParaRPr lang="zh-CN" altLang="en-US"/>
          </a:p>
          <a:p>
            <a:pPr marL="342900" indent="-342900" eaLnBrk="0" hangingPunct="0">
              <a:spcBef>
                <a:spcPct val="20000"/>
              </a:spcBef>
              <a:buClr>
                <a:schemeClr val="folHlink"/>
              </a:buClr>
              <a:buSzPct val="85000"/>
              <a:buFont typeface="Wingdings" panose="05000000000000000000" charset="0"/>
              <a:buChar char="¡"/>
            </a:pPr>
            <a:r>
              <a:rPr lang="zh-CN" altLang="en-US"/>
              <a:t>目前，典型相关分析已被应用于心理学、市场营销等领域。如用于研究个人性格与职业兴趣的关系，市场促销活动与消费者响应之间的关系等问题的分析研究。 </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pPr>
              <a:defRPr/>
            </a:pPr>
            <a:fld id="{A6E366E3-E4DE-4F57-A164-BBF8DB805B2F}" type="slidenum">
              <a:rPr lang="en-US" altLang="zh-CN"/>
            </a:fld>
            <a:endParaRPr lang="en-US" altLang="zh-CN"/>
          </a:p>
        </p:txBody>
      </p:sp>
      <p:sp>
        <p:nvSpPr>
          <p:cNvPr id="96259" name="Text Box 2"/>
          <p:cNvSpPr txBox="1">
            <a:spLocks noChangeArrowheads="1"/>
          </p:cNvSpPr>
          <p:nvPr/>
        </p:nvSpPr>
        <p:spPr bwMode="auto">
          <a:xfrm>
            <a:off x="323850" y="981075"/>
            <a:ext cx="8229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kumimoji="1" lang="en-US" altLang="zh-CN" sz="2800">
                <a:latin typeface="Times New Roman" panose="02020603050405020304" pitchFamily="18" charset="0"/>
              </a:rPr>
              <a:t>Proc  cancorr  data=SAS</a:t>
            </a:r>
            <a:r>
              <a:rPr kumimoji="1" lang="zh-CN" altLang="en-US" sz="2800">
                <a:latin typeface="Times New Roman" panose="02020603050405020304" pitchFamily="18" charset="0"/>
              </a:rPr>
              <a:t>数据集  </a:t>
            </a:r>
            <a:r>
              <a:rPr kumimoji="1" lang="en-US" altLang="zh-CN" sz="2800">
                <a:latin typeface="Times New Roman" panose="02020603050405020304" pitchFamily="18" charset="0"/>
              </a:rPr>
              <a:t>out= SAS</a:t>
            </a:r>
            <a:r>
              <a:rPr kumimoji="1" lang="zh-CN" altLang="en-US" sz="2800">
                <a:latin typeface="Times New Roman" panose="02020603050405020304" pitchFamily="18" charset="0"/>
              </a:rPr>
              <a:t>数据集  </a:t>
            </a:r>
            <a:r>
              <a:rPr kumimoji="1" lang="en-US" altLang="zh-CN" sz="2800">
                <a:latin typeface="Times New Roman" panose="02020603050405020304" pitchFamily="18" charset="0"/>
              </a:rPr>
              <a:t>outstat= SAS</a:t>
            </a:r>
            <a:r>
              <a:rPr kumimoji="1" lang="zh-CN" altLang="en-US" sz="2800">
                <a:latin typeface="Times New Roman" panose="02020603050405020304" pitchFamily="18" charset="0"/>
              </a:rPr>
              <a:t>数据集 </a:t>
            </a:r>
            <a:r>
              <a:rPr kumimoji="1" lang="en-US" altLang="zh-CN" sz="2800">
                <a:latin typeface="Times New Roman" panose="02020603050405020304" pitchFamily="18" charset="0"/>
              </a:rPr>
              <a:t>all </a:t>
            </a:r>
            <a:r>
              <a:rPr kumimoji="1" lang="en-US" altLang="zh-CN" sz="2800">
                <a:solidFill>
                  <a:srgbClr val="FF0000"/>
                </a:solidFill>
                <a:latin typeface="Times New Roman" panose="02020603050405020304" pitchFamily="18" charset="0"/>
              </a:rPr>
              <a:t>vdep / </a:t>
            </a:r>
            <a:r>
              <a:rPr kumimoji="1" lang="en-US" altLang="zh-CN" sz="2800">
                <a:solidFill>
                  <a:srgbClr val="0000CC"/>
                </a:solidFill>
                <a:latin typeface="Times New Roman" panose="02020603050405020304" pitchFamily="18" charset="0"/>
              </a:rPr>
              <a:t>vreg</a:t>
            </a:r>
            <a:r>
              <a:rPr kumimoji="1" lang="en-US" altLang="zh-CN" sz="2800">
                <a:latin typeface="Times New Roman" panose="02020603050405020304" pitchFamily="18" charset="0"/>
              </a:rPr>
              <a:t>;</a:t>
            </a:r>
            <a:endParaRPr kumimoji="1" lang="en-US" altLang="zh-CN" sz="2800">
              <a:latin typeface="Times New Roman" panose="02020603050405020304" pitchFamily="18" charset="0"/>
            </a:endParaRPr>
          </a:p>
        </p:txBody>
      </p:sp>
      <p:sp>
        <p:nvSpPr>
          <p:cNvPr id="96260" name="Text Box 3"/>
          <p:cNvSpPr txBox="1">
            <a:spLocks noChangeArrowheads="1"/>
          </p:cNvSpPr>
          <p:nvPr/>
        </p:nvSpPr>
        <p:spPr bwMode="auto">
          <a:xfrm>
            <a:off x="971550" y="2009775"/>
            <a:ext cx="224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kumimoji="1" lang="en-US" altLang="zh-CN" sz="2800">
                <a:latin typeface="Times New Roman" panose="02020603050405020304" pitchFamily="18" charset="0"/>
              </a:rPr>
              <a:t>with   </a:t>
            </a:r>
            <a:r>
              <a:rPr kumimoji="1" lang="zh-CN" altLang="en-US" sz="2800">
                <a:latin typeface="Times New Roman" panose="02020603050405020304" pitchFamily="18" charset="0"/>
              </a:rPr>
              <a:t>变量名</a:t>
            </a:r>
            <a:r>
              <a:rPr kumimoji="1" lang="en-US" altLang="zh-CN" sz="2800">
                <a:latin typeface="Times New Roman" panose="02020603050405020304" pitchFamily="18" charset="0"/>
              </a:rPr>
              <a:t>;</a:t>
            </a:r>
            <a:endParaRPr kumimoji="1" lang="en-US" altLang="zh-CN" sz="2800">
              <a:latin typeface="Times New Roman" panose="02020603050405020304" pitchFamily="18" charset="0"/>
            </a:endParaRPr>
          </a:p>
        </p:txBody>
      </p:sp>
      <p:sp>
        <p:nvSpPr>
          <p:cNvPr id="96261" name="Text Box 4"/>
          <p:cNvSpPr txBox="1">
            <a:spLocks noChangeArrowheads="1"/>
          </p:cNvSpPr>
          <p:nvPr/>
        </p:nvSpPr>
        <p:spPr bwMode="auto">
          <a:xfrm>
            <a:off x="1042988" y="2563813"/>
            <a:ext cx="2233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kumimoji="1" lang="en-US" altLang="zh-CN" sz="2800">
                <a:latin typeface="Times New Roman" panose="02020603050405020304" pitchFamily="18" charset="0"/>
              </a:rPr>
              <a:t>Var  </a:t>
            </a:r>
            <a:r>
              <a:rPr kumimoji="1" lang="zh-CN" altLang="en-US" sz="2800">
                <a:latin typeface="Times New Roman" panose="02020603050405020304" pitchFamily="18" charset="0"/>
              </a:rPr>
              <a:t>变量名</a:t>
            </a:r>
            <a:r>
              <a:rPr kumimoji="1" lang="en-US" altLang="zh-CN" sz="2800">
                <a:latin typeface="Times New Roman" panose="02020603050405020304" pitchFamily="18" charset="0"/>
              </a:rPr>
              <a:t>;</a:t>
            </a:r>
            <a:endParaRPr kumimoji="1" lang="en-US" altLang="zh-CN" sz="2800">
              <a:latin typeface="Times New Roman" panose="02020603050405020304" pitchFamily="18" charset="0"/>
            </a:endParaRPr>
          </a:p>
        </p:txBody>
      </p:sp>
      <p:sp>
        <p:nvSpPr>
          <p:cNvPr id="96262" name="Text Box 5"/>
          <p:cNvSpPr txBox="1">
            <a:spLocks noChangeArrowheads="1"/>
          </p:cNvSpPr>
          <p:nvPr/>
        </p:nvSpPr>
        <p:spPr bwMode="auto">
          <a:xfrm>
            <a:off x="539750" y="3429000"/>
            <a:ext cx="874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kumimoji="1" lang="en-US" altLang="zh-CN" sz="2800">
                <a:latin typeface="Times New Roman" panose="02020603050405020304" pitchFamily="18" charset="0"/>
              </a:rPr>
              <a:t>Run;</a:t>
            </a:r>
            <a:endParaRPr kumimoji="1" lang="en-US" altLang="zh-CN" sz="2800">
              <a:latin typeface="Times New Roman" panose="02020603050405020304" pitchFamily="18" charset="0"/>
            </a:endParaRPr>
          </a:p>
        </p:txBody>
      </p:sp>
      <p:sp>
        <p:nvSpPr>
          <p:cNvPr id="96263" name="Text Box 6"/>
          <p:cNvSpPr txBox="1">
            <a:spLocks noChangeArrowheads="1"/>
          </p:cNvSpPr>
          <p:nvPr/>
        </p:nvSpPr>
        <p:spPr bwMode="auto">
          <a:xfrm>
            <a:off x="539750" y="333375"/>
            <a:ext cx="165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r>
              <a:rPr lang="en-US" altLang="zh-CN" sz="2800" b="1">
                <a:solidFill>
                  <a:schemeClr val="tx2"/>
                </a:solidFill>
                <a:latin typeface="Times New Roman" panose="02020603050405020304" pitchFamily="18" charset="0"/>
              </a:rPr>
              <a:t>SAS</a:t>
            </a:r>
            <a:r>
              <a:rPr lang="en-US" altLang="zh-CN" sz="2800" b="1">
                <a:solidFill>
                  <a:schemeClr val="tx2"/>
                </a:solidFill>
                <a:latin typeface="Tahoma" panose="020B0604030504040204" pitchFamily="34" charset="0"/>
              </a:rPr>
              <a:t> </a:t>
            </a:r>
            <a:r>
              <a:rPr lang="zh-CN" altLang="en-US" sz="2800" b="1">
                <a:solidFill>
                  <a:schemeClr val="tx2"/>
                </a:solidFill>
                <a:latin typeface="Tahoma" panose="020B0604030504040204" pitchFamily="34" charset="0"/>
              </a:rPr>
              <a:t>程序</a:t>
            </a:r>
            <a:endParaRPr lang="zh-CN" altLang="en-US" sz="2800" b="1">
              <a:solidFill>
                <a:schemeClr val="tx2"/>
              </a:solidFill>
              <a:latin typeface="Tahoma" panose="020B0604030504040204" pitchFamily="34" charset="0"/>
            </a:endParaRPr>
          </a:p>
        </p:txBody>
      </p:sp>
      <p:sp>
        <p:nvSpPr>
          <p:cNvPr id="96264" name="矩形 1"/>
          <p:cNvSpPr>
            <a:spLocks noChangeArrowheads="1"/>
          </p:cNvSpPr>
          <p:nvPr/>
        </p:nvSpPr>
        <p:spPr bwMode="auto">
          <a:xfrm>
            <a:off x="3357563" y="3213100"/>
            <a:ext cx="2162175" cy="1200150"/>
          </a:xfrm>
          <a:prstGeom prst="rect">
            <a:avLst/>
          </a:prstGeom>
          <a:noFill/>
          <a:ln w="9525">
            <a:solidFill>
              <a:srgbClr val="0000CC"/>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a:t>以</a:t>
            </a:r>
            <a:r>
              <a:rPr lang="en-US" altLang="zh-CN"/>
              <a:t>Var</a:t>
            </a:r>
            <a:r>
              <a:rPr lang="zh-CN" altLang="en-US"/>
              <a:t>变量为因变量，以</a:t>
            </a:r>
            <a:r>
              <a:rPr lang="en-US" altLang="zh-CN"/>
              <a:t>with</a:t>
            </a:r>
            <a:r>
              <a:rPr lang="zh-CN" altLang="en-US"/>
              <a:t>变量为自变量，进行多元回归分析</a:t>
            </a:r>
            <a:endParaRPr lang="zh-CN" altLang="en-US"/>
          </a:p>
        </p:txBody>
      </p:sp>
      <p:sp>
        <p:nvSpPr>
          <p:cNvPr id="96265" name="矩形 1"/>
          <p:cNvSpPr>
            <a:spLocks noChangeArrowheads="1"/>
          </p:cNvSpPr>
          <p:nvPr/>
        </p:nvSpPr>
        <p:spPr bwMode="auto">
          <a:xfrm>
            <a:off x="6308725" y="2268538"/>
            <a:ext cx="2244725" cy="923925"/>
          </a:xfrm>
          <a:prstGeom prst="rect">
            <a:avLst/>
          </a:prstGeom>
          <a:noFill/>
          <a:ln w="9525">
            <a:solidFill>
              <a:srgbClr val="0000CC"/>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a:t>以</a:t>
            </a:r>
            <a:r>
              <a:rPr lang="en-US" altLang="zh-CN"/>
              <a:t>with</a:t>
            </a:r>
            <a:r>
              <a:rPr lang="zh-CN" altLang="en-US"/>
              <a:t>变量为因变量，以</a:t>
            </a:r>
            <a:r>
              <a:rPr lang="en-US" altLang="zh-CN"/>
              <a:t>Var</a:t>
            </a:r>
            <a:r>
              <a:rPr lang="zh-CN" altLang="en-US"/>
              <a:t>变量为自变量，进行多元回归分析</a:t>
            </a:r>
            <a:endParaRPr lang="zh-CN" altLang="en-US"/>
          </a:p>
        </p:txBody>
      </p:sp>
      <p:sp>
        <p:nvSpPr>
          <p:cNvPr id="3" name="直角上箭头 2"/>
          <p:cNvSpPr/>
          <p:nvPr/>
        </p:nvSpPr>
        <p:spPr bwMode="auto">
          <a:xfrm rot="5400000">
            <a:off x="5350669" y="1878806"/>
            <a:ext cx="827088" cy="1089025"/>
          </a:xfrm>
          <a:prstGeom prst="bentUpArrow">
            <a:avLst>
              <a:gd name="adj1" fmla="val 12113"/>
              <a:gd name="adj2" fmla="val 25000"/>
              <a:gd name="adj3" fmla="val 25000"/>
            </a:avLst>
          </a:prstGeom>
          <a:solidFill>
            <a:schemeClr val="tx2">
              <a:lumMod val="40000"/>
              <a:lumOff val="6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p>
        </p:txBody>
      </p:sp>
      <p:sp>
        <p:nvSpPr>
          <p:cNvPr id="6" name="下箭头 5"/>
          <p:cNvSpPr/>
          <p:nvPr/>
        </p:nvSpPr>
        <p:spPr bwMode="auto">
          <a:xfrm>
            <a:off x="4140200" y="1968500"/>
            <a:ext cx="219075" cy="1223963"/>
          </a:xfrm>
          <a:prstGeom prst="downArrow">
            <a:avLst/>
          </a:prstGeom>
          <a:solidFill>
            <a:schemeClr val="tx2">
              <a:lumMod val="40000"/>
              <a:lumOff val="6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2201706" y="3069771"/>
            <a:ext cx="4898890" cy="1421672"/>
            <a:chOff x="1819151" y="3054976"/>
            <a:chExt cx="5412052" cy="1641740"/>
          </a:xfrm>
        </p:grpSpPr>
        <p:sp>
          <p:nvSpPr>
            <p:cNvPr id="2" name="未知"/>
            <p:cNvSpPr/>
            <p:nvPr/>
          </p:nvSpPr>
          <p:spPr bwMode="auto">
            <a:xfrm>
              <a:off x="2115484" y="3533873"/>
              <a:ext cx="406135" cy="187854"/>
            </a:xfrm>
            <a:custGeom>
              <a:avLst/>
              <a:gdLst>
                <a:gd name="T0" fmla="*/ 3 w 130"/>
                <a:gd name="T1" fmla="*/ 11 h 60"/>
                <a:gd name="T2" fmla="*/ 61 w 130"/>
                <a:gd name="T3" fmla="*/ 60 h 60"/>
                <a:gd name="T4" fmla="*/ 129 w 130"/>
                <a:gd name="T5" fmla="*/ 22 h 60"/>
                <a:gd name="T6" fmla="*/ 118 w 130"/>
                <a:gd name="T7" fmla="*/ 4 h 60"/>
                <a:gd name="T8" fmla="*/ 112 w 130"/>
                <a:gd name="T9" fmla="*/ 2 h 60"/>
                <a:gd name="T10" fmla="*/ 115 w 130"/>
                <a:gd name="T11" fmla="*/ 5 h 60"/>
                <a:gd name="T12" fmla="*/ 118 w 130"/>
                <a:gd name="T13" fmla="*/ 21 h 60"/>
                <a:gd name="T14" fmla="*/ 61 w 130"/>
                <a:gd name="T15" fmla="*/ 56 h 60"/>
                <a:gd name="T16" fmla="*/ 9 w 130"/>
                <a:gd name="T17" fmla="*/ 12 h 60"/>
                <a:gd name="T18" fmla="*/ 12 w 130"/>
                <a:gd name="T19" fmla="*/ 0 h 60"/>
                <a:gd name="T20" fmla="*/ 5 w 130"/>
                <a:gd name="T21" fmla="*/ 0 h 60"/>
                <a:gd name="T22" fmla="*/ 3 w 130"/>
                <a:gd name="T23" fmla="*/ 1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60">
                  <a:moveTo>
                    <a:pt x="3" y="11"/>
                  </a:moveTo>
                  <a:cubicBezTo>
                    <a:pt x="0" y="40"/>
                    <a:pt x="27" y="60"/>
                    <a:pt x="61" y="60"/>
                  </a:cubicBezTo>
                  <a:cubicBezTo>
                    <a:pt x="97" y="60"/>
                    <a:pt x="130" y="46"/>
                    <a:pt x="129" y="22"/>
                  </a:cubicBezTo>
                  <a:cubicBezTo>
                    <a:pt x="129" y="12"/>
                    <a:pt x="122" y="6"/>
                    <a:pt x="118" y="4"/>
                  </a:cubicBezTo>
                  <a:cubicBezTo>
                    <a:pt x="116" y="2"/>
                    <a:pt x="114" y="1"/>
                    <a:pt x="112" y="2"/>
                  </a:cubicBezTo>
                  <a:cubicBezTo>
                    <a:pt x="111" y="2"/>
                    <a:pt x="114" y="4"/>
                    <a:pt x="115" y="5"/>
                  </a:cubicBezTo>
                  <a:cubicBezTo>
                    <a:pt x="118" y="10"/>
                    <a:pt x="119" y="16"/>
                    <a:pt x="118" y="21"/>
                  </a:cubicBezTo>
                  <a:cubicBezTo>
                    <a:pt x="117" y="42"/>
                    <a:pt x="94" y="56"/>
                    <a:pt x="61" y="56"/>
                  </a:cubicBezTo>
                  <a:cubicBezTo>
                    <a:pt x="31" y="54"/>
                    <a:pt x="6" y="37"/>
                    <a:pt x="9" y="12"/>
                  </a:cubicBezTo>
                  <a:cubicBezTo>
                    <a:pt x="10" y="8"/>
                    <a:pt x="11" y="4"/>
                    <a:pt x="12" y="0"/>
                  </a:cubicBezTo>
                  <a:cubicBezTo>
                    <a:pt x="10" y="0"/>
                    <a:pt x="8" y="0"/>
                    <a:pt x="5" y="0"/>
                  </a:cubicBezTo>
                  <a:cubicBezTo>
                    <a:pt x="4" y="3"/>
                    <a:pt x="3" y="7"/>
                    <a:pt x="3"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 name="未知"/>
            <p:cNvSpPr/>
            <p:nvPr/>
          </p:nvSpPr>
          <p:spPr bwMode="auto">
            <a:xfrm>
              <a:off x="2849703" y="3175361"/>
              <a:ext cx="488157" cy="181240"/>
            </a:xfrm>
            <a:custGeom>
              <a:avLst/>
              <a:gdLst>
                <a:gd name="T0" fmla="*/ 83 w 156"/>
                <a:gd name="T1" fmla="*/ 0 h 58"/>
                <a:gd name="T2" fmla="*/ 9 w 156"/>
                <a:gd name="T3" fmla="*/ 32 h 58"/>
                <a:gd name="T4" fmla="*/ 1 w 156"/>
                <a:gd name="T5" fmla="*/ 51 h 58"/>
                <a:gd name="T6" fmla="*/ 2 w 156"/>
                <a:gd name="T7" fmla="*/ 58 h 58"/>
                <a:gd name="T8" fmla="*/ 4 w 156"/>
                <a:gd name="T9" fmla="*/ 50 h 58"/>
                <a:gd name="T10" fmla="*/ 13 w 156"/>
                <a:gd name="T11" fmla="*/ 35 h 58"/>
                <a:gd name="T12" fmla="*/ 82 w 156"/>
                <a:gd name="T13" fmla="*/ 7 h 58"/>
                <a:gd name="T14" fmla="*/ 147 w 156"/>
                <a:gd name="T15" fmla="*/ 50 h 58"/>
                <a:gd name="T16" fmla="*/ 155 w 156"/>
                <a:gd name="T17" fmla="*/ 50 h 58"/>
                <a:gd name="T18" fmla="*/ 83 w 156"/>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58">
                  <a:moveTo>
                    <a:pt x="83" y="0"/>
                  </a:moveTo>
                  <a:cubicBezTo>
                    <a:pt x="49" y="0"/>
                    <a:pt x="22" y="14"/>
                    <a:pt x="9" y="32"/>
                  </a:cubicBezTo>
                  <a:cubicBezTo>
                    <a:pt x="4" y="38"/>
                    <a:pt x="1" y="45"/>
                    <a:pt x="1" y="51"/>
                  </a:cubicBezTo>
                  <a:cubicBezTo>
                    <a:pt x="0" y="55"/>
                    <a:pt x="1" y="58"/>
                    <a:pt x="2" y="58"/>
                  </a:cubicBezTo>
                  <a:cubicBezTo>
                    <a:pt x="3" y="58"/>
                    <a:pt x="3" y="55"/>
                    <a:pt x="4" y="50"/>
                  </a:cubicBezTo>
                  <a:cubicBezTo>
                    <a:pt x="7" y="44"/>
                    <a:pt x="9" y="40"/>
                    <a:pt x="13" y="35"/>
                  </a:cubicBezTo>
                  <a:cubicBezTo>
                    <a:pt x="26" y="20"/>
                    <a:pt x="51" y="7"/>
                    <a:pt x="82" y="7"/>
                  </a:cubicBezTo>
                  <a:cubicBezTo>
                    <a:pt x="124" y="7"/>
                    <a:pt x="149" y="27"/>
                    <a:pt x="147" y="50"/>
                  </a:cubicBezTo>
                  <a:cubicBezTo>
                    <a:pt x="150" y="50"/>
                    <a:pt x="152" y="50"/>
                    <a:pt x="155" y="50"/>
                  </a:cubicBezTo>
                  <a:cubicBezTo>
                    <a:pt x="156" y="18"/>
                    <a:pt x="125" y="0"/>
                    <a:pt x="8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 name="未知"/>
            <p:cNvSpPr/>
            <p:nvPr/>
          </p:nvSpPr>
          <p:spPr bwMode="auto">
            <a:xfrm>
              <a:off x="2131360" y="3331465"/>
              <a:ext cx="1203854" cy="202407"/>
            </a:xfrm>
            <a:custGeom>
              <a:avLst/>
              <a:gdLst>
                <a:gd name="T0" fmla="*/ 377 w 385"/>
                <a:gd name="T1" fmla="*/ 0 h 65"/>
                <a:gd name="T2" fmla="*/ 377 w 385"/>
                <a:gd name="T3" fmla="*/ 2 h 65"/>
                <a:gd name="T4" fmla="*/ 290 w 385"/>
                <a:gd name="T5" fmla="*/ 37 h 65"/>
                <a:gd name="T6" fmla="*/ 197 w 385"/>
                <a:gd name="T7" fmla="*/ 26 h 65"/>
                <a:gd name="T8" fmla="*/ 106 w 385"/>
                <a:gd name="T9" fmla="*/ 14 h 65"/>
                <a:gd name="T10" fmla="*/ 0 w 385"/>
                <a:gd name="T11" fmla="*/ 65 h 65"/>
                <a:gd name="T12" fmla="*/ 7 w 385"/>
                <a:gd name="T13" fmla="*/ 65 h 65"/>
                <a:gd name="T14" fmla="*/ 100 w 385"/>
                <a:gd name="T15" fmla="*/ 28 h 65"/>
                <a:gd name="T16" fmla="*/ 188 w 385"/>
                <a:gd name="T17" fmla="*/ 41 h 65"/>
                <a:gd name="T18" fmla="*/ 254 w 385"/>
                <a:gd name="T19" fmla="*/ 51 h 65"/>
                <a:gd name="T20" fmla="*/ 262 w 385"/>
                <a:gd name="T21" fmla="*/ 52 h 65"/>
                <a:gd name="T22" fmla="*/ 262 w 385"/>
                <a:gd name="T23" fmla="*/ 53 h 65"/>
                <a:gd name="T24" fmla="*/ 260 w 385"/>
                <a:gd name="T25" fmla="*/ 54 h 65"/>
                <a:gd name="T26" fmla="*/ 266 w 385"/>
                <a:gd name="T27" fmla="*/ 56 h 65"/>
                <a:gd name="T28" fmla="*/ 270 w 385"/>
                <a:gd name="T29" fmla="*/ 54 h 65"/>
                <a:gd name="T30" fmla="*/ 284 w 385"/>
                <a:gd name="T31" fmla="*/ 54 h 65"/>
                <a:gd name="T32" fmla="*/ 384 w 385"/>
                <a:gd name="T33" fmla="*/ 9 h 65"/>
                <a:gd name="T34" fmla="*/ 385 w 385"/>
                <a:gd name="T35" fmla="*/ 0 h 65"/>
                <a:gd name="T36" fmla="*/ 377 w 385"/>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 h="65">
                  <a:moveTo>
                    <a:pt x="377" y="0"/>
                  </a:moveTo>
                  <a:cubicBezTo>
                    <a:pt x="377" y="1"/>
                    <a:pt x="377" y="2"/>
                    <a:pt x="377" y="2"/>
                  </a:cubicBezTo>
                  <a:cubicBezTo>
                    <a:pt x="372" y="28"/>
                    <a:pt x="337" y="40"/>
                    <a:pt x="290" y="37"/>
                  </a:cubicBezTo>
                  <a:cubicBezTo>
                    <a:pt x="255" y="35"/>
                    <a:pt x="223" y="30"/>
                    <a:pt x="197" y="26"/>
                  </a:cubicBezTo>
                  <a:cubicBezTo>
                    <a:pt x="168" y="21"/>
                    <a:pt x="134" y="15"/>
                    <a:pt x="106" y="14"/>
                  </a:cubicBezTo>
                  <a:cubicBezTo>
                    <a:pt x="55" y="13"/>
                    <a:pt x="11" y="32"/>
                    <a:pt x="0" y="65"/>
                  </a:cubicBezTo>
                  <a:cubicBezTo>
                    <a:pt x="3" y="65"/>
                    <a:pt x="5" y="65"/>
                    <a:pt x="7" y="65"/>
                  </a:cubicBezTo>
                  <a:cubicBezTo>
                    <a:pt x="19" y="38"/>
                    <a:pt x="57" y="25"/>
                    <a:pt x="100" y="28"/>
                  </a:cubicBezTo>
                  <a:cubicBezTo>
                    <a:pt x="129" y="29"/>
                    <a:pt x="159" y="35"/>
                    <a:pt x="188" y="41"/>
                  </a:cubicBezTo>
                  <a:cubicBezTo>
                    <a:pt x="213" y="45"/>
                    <a:pt x="234" y="49"/>
                    <a:pt x="254" y="51"/>
                  </a:cubicBezTo>
                  <a:cubicBezTo>
                    <a:pt x="256" y="52"/>
                    <a:pt x="259" y="52"/>
                    <a:pt x="262" y="52"/>
                  </a:cubicBezTo>
                  <a:cubicBezTo>
                    <a:pt x="262" y="53"/>
                    <a:pt x="262" y="53"/>
                    <a:pt x="262" y="53"/>
                  </a:cubicBezTo>
                  <a:cubicBezTo>
                    <a:pt x="261" y="53"/>
                    <a:pt x="260" y="53"/>
                    <a:pt x="260" y="54"/>
                  </a:cubicBezTo>
                  <a:cubicBezTo>
                    <a:pt x="262" y="54"/>
                    <a:pt x="264" y="55"/>
                    <a:pt x="266" y="56"/>
                  </a:cubicBezTo>
                  <a:cubicBezTo>
                    <a:pt x="267" y="55"/>
                    <a:pt x="269" y="55"/>
                    <a:pt x="270" y="54"/>
                  </a:cubicBezTo>
                  <a:cubicBezTo>
                    <a:pt x="274" y="53"/>
                    <a:pt x="279" y="54"/>
                    <a:pt x="284" y="54"/>
                  </a:cubicBezTo>
                  <a:cubicBezTo>
                    <a:pt x="337" y="55"/>
                    <a:pt x="378" y="41"/>
                    <a:pt x="384" y="9"/>
                  </a:cubicBezTo>
                  <a:cubicBezTo>
                    <a:pt x="384" y="6"/>
                    <a:pt x="385" y="3"/>
                    <a:pt x="385" y="0"/>
                  </a:cubicBezTo>
                  <a:cubicBezTo>
                    <a:pt x="382" y="0"/>
                    <a:pt x="380" y="0"/>
                    <a:pt x="37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 name="未知"/>
            <p:cNvSpPr/>
            <p:nvPr/>
          </p:nvSpPr>
          <p:spPr bwMode="auto">
            <a:xfrm>
              <a:off x="1819151" y="3499477"/>
              <a:ext cx="1143000" cy="593989"/>
            </a:xfrm>
            <a:custGeom>
              <a:avLst/>
              <a:gdLst>
                <a:gd name="T0" fmla="*/ 147 w 366"/>
                <a:gd name="T1" fmla="*/ 174 h 190"/>
                <a:gd name="T2" fmla="*/ 267 w 366"/>
                <a:gd name="T3" fmla="*/ 111 h 190"/>
                <a:gd name="T4" fmla="*/ 328 w 366"/>
                <a:gd name="T5" fmla="*/ 34 h 190"/>
                <a:gd name="T6" fmla="*/ 366 w 366"/>
                <a:gd name="T7" fmla="*/ 2 h 190"/>
                <a:gd name="T8" fmla="*/ 360 w 366"/>
                <a:gd name="T9" fmla="*/ 0 h 190"/>
                <a:gd name="T10" fmla="*/ 278 w 366"/>
                <a:gd name="T11" fmla="*/ 56 h 190"/>
                <a:gd name="T12" fmla="*/ 203 w 366"/>
                <a:gd name="T13" fmla="*/ 138 h 190"/>
                <a:gd name="T14" fmla="*/ 129 w 366"/>
                <a:gd name="T15" fmla="*/ 173 h 190"/>
                <a:gd name="T16" fmla="*/ 47 w 366"/>
                <a:gd name="T17" fmla="*/ 166 h 190"/>
                <a:gd name="T18" fmla="*/ 2 w 366"/>
                <a:gd name="T19" fmla="*/ 180 h 190"/>
                <a:gd name="T20" fmla="*/ 55 w 366"/>
                <a:gd name="T21" fmla="*/ 189 h 190"/>
                <a:gd name="T22" fmla="*/ 113 w 366"/>
                <a:gd name="T23" fmla="*/ 183 h 190"/>
                <a:gd name="T24" fmla="*/ 124 w 366"/>
                <a:gd name="T25" fmla="*/ 184 h 190"/>
                <a:gd name="T26" fmla="*/ 147 w 366"/>
                <a:gd name="T27" fmla="*/ 17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190">
                  <a:moveTo>
                    <a:pt x="147" y="174"/>
                  </a:moveTo>
                  <a:cubicBezTo>
                    <a:pt x="182" y="165"/>
                    <a:pt x="229" y="146"/>
                    <a:pt x="267" y="111"/>
                  </a:cubicBezTo>
                  <a:cubicBezTo>
                    <a:pt x="295" y="84"/>
                    <a:pt x="305" y="62"/>
                    <a:pt x="328" y="34"/>
                  </a:cubicBezTo>
                  <a:cubicBezTo>
                    <a:pt x="342" y="18"/>
                    <a:pt x="356" y="7"/>
                    <a:pt x="366" y="2"/>
                  </a:cubicBezTo>
                  <a:cubicBezTo>
                    <a:pt x="364" y="1"/>
                    <a:pt x="362" y="0"/>
                    <a:pt x="360" y="0"/>
                  </a:cubicBezTo>
                  <a:cubicBezTo>
                    <a:pt x="331" y="9"/>
                    <a:pt x="304" y="28"/>
                    <a:pt x="278" y="56"/>
                  </a:cubicBezTo>
                  <a:cubicBezTo>
                    <a:pt x="247" y="88"/>
                    <a:pt x="234" y="111"/>
                    <a:pt x="203" y="138"/>
                  </a:cubicBezTo>
                  <a:cubicBezTo>
                    <a:pt x="180" y="157"/>
                    <a:pt x="147" y="170"/>
                    <a:pt x="129" y="173"/>
                  </a:cubicBezTo>
                  <a:cubicBezTo>
                    <a:pt x="108" y="171"/>
                    <a:pt x="70" y="166"/>
                    <a:pt x="47" y="166"/>
                  </a:cubicBezTo>
                  <a:cubicBezTo>
                    <a:pt x="26" y="166"/>
                    <a:pt x="4" y="169"/>
                    <a:pt x="2" y="180"/>
                  </a:cubicBezTo>
                  <a:cubicBezTo>
                    <a:pt x="0" y="190"/>
                    <a:pt x="35" y="190"/>
                    <a:pt x="55" y="189"/>
                  </a:cubicBezTo>
                  <a:cubicBezTo>
                    <a:pt x="70" y="189"/>
                    <a:pt x="98" y="186"/>
                    <a:pt x="113" y="183"/>
                  </a:cubicBezTo>
                  <a:cubicBezTo>
                    <a:pt x="116" y="184"/>
                    <a:pt x="120" y="184"/>
                    <a:pt x="124" y="184"/>
                  </a:cubicBezTo>
                  <a:cubicBezTo>
                    <a:pt x="130" y="178"/>
                    <a:pt x="137" y="173"/>
                    <a:pt x="147" y="17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未知"/>
            <p:cNvSpPr/>
            <p:nvPr/>
          </p:nvSpPr>
          <p:spPr bwMode="auto">
            <a:xfrm>
              <a:off x="2206766" y="3909581"/>
              <a:ext cx="759354" cy="187854"/>
            </a:xfrm>
            <a:custGeom>
              <a:avLst/>
              <a:gdLst>
                <a:gd name="T0" fmla="*/ 234 w 243"/>
                <a:gd name="T1" fmla="*/ 4 h 60"/>
                <a:gd name="T2" fmla="*/ 210 w 243"/>
                <a:gd name="T3" fmla="*/ 23 h 60"/>
                <a:gd name="T4" fmla="*/ 104 w 243"/>
                <a:gd name="T5" fmla="*/ 49 h 60"/>
                <a:gd name="T6" fmla="*/ 17 w 243"/>
                <a:gd name="T7" fmla="*/ 44 h 60"/>
                <a:gd name="T8" fmla="*/ 17 w 243"/>
                <a:gd name="T9" fmla="*/ 44 h 60"/>
                <a:gd name="T10" fmla="*/ 23 w 243"/>
                <a:gd name="T11" fmla="*/ 43 h 60"/>
                <a:gd name="T12" fmla="*/ 0 w 243"/>
                <a:gd name="T13" fmla="*/ 53 h 60"/>
                <a:gd name="T14" fmla="*/ 96 w 243"/>
                <a:gd name="T15" fmla="*/ 60 h 60"/>
                <a:gd name="T16" fmla="*/ 212 w 243"/>
                <a:gd name="T17" fmla="*/ 28 h 60"/>
                <a:gd name="T18" fmla="*/ 237 w 243"/>
                <a:gd name="T19" fmla="*/ 8 h 60"/>
                <a:gd name="T20" fmla="*/ 241 w 243"/>
                <a:gd name="T21" fmla="*/ 1 h 60"/>
                <a:gd name="T22" fmla="*/ 234 w 243"/>
                <a:gd name="T23"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60">
                  <a:moveTo>
                    <a:pt x="234" y="4"/>
                  </a:moveTo>
                  <a:cubicBezTo>
                    <a:pt x="228" y="9"/>
                    <a:pt x="220" y="17"/>
                    <a:pt x="210" y="23"/>
                  </a:cubicBezTo>
                  <a:cubicBezTo>
                    <a:pt x="179" y="43"/>
                    <a:pt x="150" y="49"/>
                    <a:pt x="104" y="49"/>
                  </a:cubicBezTo>
                  <a:cubicBezTo>
                    <a:pt x="66" y="49"/>
                    <a:pt x="29" y="46"/>
                    <a:pt x="17" y="44"/>
                  </a:cubicBezTo>
                  <a:cubicBezTo>
                    <a:pt x="17" y="44"/>
                    <a:pt x="17" y="44"/>
                    <a:pt x="17" y="44"/>
                  </a:cubicBezTo>
                  <a:cubicBezTo>
                    <a:pt x="19" y="44"/>
                    <a:pt x="21" y="43"/>
                    <a:pt x="23" y="43"/>
                  </a:cubicBezTo>
                  <a:cubicBezTo>
                    <a:pt x="13" y="42"/>
                    <a:pt x="6" y="47"/>
                    <a:pt x="0" y="53"/>
                  </a:cubicBezTo>
                  <a:cubicBezTo>
                    <a:pt x="22" y="56"/>
                    <a:pt x="60" y="60"/>
                    <a:pt x="96" y="60"/>
                  </a:cubicBezTo>
                  <a:cubicBezTo>
                    <a:pt x="147" y="60"/>
                    <a:pt x="181" y="50"/>
                    <a:pt x="212" y="28"/>
                  </a:cubicBezTo>
                  <a:cubicBezTo>
                    <a:pt x="221" y="21"/>
                    <a:pt x="231" y="13"/>
                    <a:pt x="237" y="8"/>
                  </a:cubicBezTo>
                  <a:cubicBezTo>
                    <a:pt x="241" y="5"/>
                    <a:pt x="243" y="2"/>
                    <a:pt x="241" y="1"/>
                  </a:cubicBezTo>
                  <a:cubicBezTo>
                    <a:pt x="239" y="0"/>
                    <a:pt x="237" y="1"/>
                    <a:pt x="234"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 name="未知"/>
            <p:cNvSpPr>
              <a:spLocks noEditPoints="1"/>
            </p:cNvSpPr>
            <p:nvPr/>
          </p:nvSpPr>
          <p:spPr bwMode="auto">
            <a:xfrm>
              <a:off x="3441047" y="3774643"/>
              <a:ext cx="387614" cy="313531"/>
            </a:xfrm>
            <a:custGeom>
              <a:avLst/>
              <a:gdLst>
                <a:gd name="T0" fmla="*/ 121 w 124"/>
                <a:gd name="T1" fmla="*/ 23 h 100"/>
                <a:gd name="T2" fmla="*/ 109 w 124"/>
                <a:gd name="T3" fmla="*/ 3 h 100"/>
                <a:gd name="T4" fmla="*/ 55 w 124"/>
                <a:gd name="T5" fmla="*/ 18 h 100"/>
                <a:gd name="T6" fmla="*/ 29 w 124"/>
                <a:gd name="T7" fmla="*/ 33 h 100"/>
                <a:gd name="T8" fmla="*/ 13 w 124"/>
                <a:gd name="T9" fmla="*/ 46 h 100"/>
                <a:gd name="T10" fmla="*/ 5 w 124"/>
                <a:gd name="T11" fmla="*/ 57 h 100"/>
                <a:gd name="T12" fmla="*/ 10 w 124"/>
                <a:gd name="T13" fmla="*/ 55 h 100"/>
                <a:gd name="T14" fmla="*/ 17 w 124"/>
                <a:gd name="T15" fmla="*/ 49 h 100"/>
                <a:gd name="T16" fmla="*/ 18 w 124"/>
                <a:gd name="T17" fmla="*/ 49 h 100"/>
                <a:gd name="T18" fmla="*/ 3 w 124"/>
                <a:gd name="T19" fmla="*/ 78 h 100"/>
                <a:gd name="T20" fmla="*/ 25 w 124"/>
                <a:gd name="T21" fmla="*/ 100 h 100"/>
                <a:gd name="T22" fmla="*/ 85 w 124"/>
                <a:gd name="T23" fmla="*/ 68 h 100"/>
                <a:gd name="T24" fmla="*/ 86 w 124"/>
                <a:gd name="T25" fmla="*/ 68 h 100"/>
                <a:gd name="T26" fmla="*/ 123 w 124"/>
                <a:gd name="T27" fmla="*/ 21 h 100"/>
                <a:gd name="T28" fmla="*/ 121 w 124"/>
                <a:gd name="T29" fmla="*/ 23 h 100"/>
                <a:gd name="T30" fmla="*/ 79 w 124"/>
                <a:gd name="T31" fmla="*/ 66 h 100"/>
                <a:gd name="T32" fmla="*/ 33 w 124"/>
                <a:gd name="T33" fmla="*/ 91 h 100"/>
                <a:gd name="T34" fmla="*/ 26 w 124"/>
                <a:gd name="T35" fmla="*/ 86 h 100"/>
                <a:gd name="T36" fmla="*/ 57 w 124"/>
                <a:gd name="T37" fmla="*/ 43 h 100"/>
                <a:gd name="T38" fmla="*/ 107 w 124"/>
                <a:gd name="T39" fmla="*/ 8 h 100"/>
                <a:gd name="T40" fmla="*/ 117 w 124"/>
                <a:gd name="T41" fmla="*/ 18 h 100"/>
                <a:gd name="T42" fmla="*/ 79 w 124"/>
                <a:gd name="T43"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4" h="100">
                  <a:moveTo>
                    <a:pt x="121" y="23"/>
                  </a:moveTo>
                  <a:cubicBezTo>
                    <a:pt x="124" y="14"/>
                    <a:pt x="120" y="4"/>
                    <a:pt x="109" y="3"/>
                  </a:cubicBezTo>
                  <a:cubicBezTo>
                    <a:pt x="95" y="0"/>
                    <a:pt x="76" y="7"/>
                    <a:pt x="55" y="18"/>
                  </a:cubicBezTo>
                  <a:cubicBezTo>
                    <a:pt x="44" y="23"/>
                    <a:pt x="35" y="29"/>
                    <a:pt x="29" y="33"/>
                  </a:cubicBezTo>
                  <a:cubicBezTo>
                    <a:pt x="24" y="37"/>
                    <a:pt x="15" y="45"/>
                    <a:pt x="13" y="46"/>
                  </a:cubicBezTo>
                  <a:cubicBezTo>
                    <a:pt x="7" y="52"/>
                    <a:pt x="4" y="55"/>
                    <a:pt x="5" y="57"/>
                  </a:cubicBezTo>
                  <a:cubicBezTo>
                    <a:pt x="6" y="58"/>
                    <a:pt x="8" y="57"/>
                    <a:pt x="10" y="55"/>
                  </a:cubicBezTo>
                  <a:cubicBezTo>
                    <a:pt x="14" y="52"/>
                    <a:pt x="16" y="50"/>
                    <a:pt x="17" y="49"/>
                  </a:cubicBezTo>
                  <a:cubicBezTo>
                    <a:pt x="18" y="49"/>
                    <a:pt x="18" y="49"/>
                    <a:pt x="18" y="49"/>
                  </a:cubicBezTo>
                  <a:cubicBezTo>
                    <a:pt x="8" y="61"/>
                    <a:pt x="4" y="69"/>
                    <a:pt x="3" y="78"/>
                  </a:cubicBezTo>
                  <a:cubicBezTo>
                    <a:pt x="0" y="95"/>
                    <a:pt x="13" y="100"/>
                    <a:pt x="25" y="100"/>
                  </a:cubicBezTo>
                  <a:cubicBezTo>
                    <a:pt x="46" y="98"/>
                    <a:pt x="71" y="80"/>
                    <a:pt x="85" y="68"/>
                  </a:cubicBezTo>
                  <a:cubicBezTo>
                    <a:pt x="86" y="68"/>
                    <a:pt x="86" y="68"/>
                    <a:pt x="86" y="68"/>
                  </a:cubicBezTo>
                  <a:cubicBezTo>
                    <a:pt x="101" y="55"/>
                    <a:pt x="113" y="39"/>
                    <a:pt x="123" y="21"/>
                  </a:cubicBezTo>
                  <a:cubicBezTo>
                    <a:pt x="123" y="22"/>
                    <a:pt x="122" y="23"/>
                    <a:pt x="121" y="23"/>
                  </a:cubicBezTo>
                  <a:close/>
                  <a:moveTo>
                    <a:pt x="79" y="66"/>
                  </a:moveTo>
                  <a:cubicBezTo>
                    <a:pt x="64" y="79"/>
                    <a:pt x="44" y="91"/>
                    <a:pt x="33" y="91"/>
                  </a:cubicBezTo>
                  <a:cubicBezTo>
                    <a:pt x="29" y="91"/>
                    <a:pt x="27" y="90"/>
                    <a:pt x="26" y="86"/>
                  </a:cubicBezTo>
                  <a:cubicBezTo>
                    <a:pt x="25" y="79"/>
                    <a:pt x="34" y="64"/>
                    <a:pt x="57" y="43"/>
                  </a:cubicBezTo>
                  <a:cubicBezTo>
                    <a:pt x="76" y="23"/>
                    <a:pt x="96" y="8"/>
                    <a:pt x="107" y="8"/>
                  </a:cubicBezTo>
                  <a:cubicBezTo>
                    <a:pt x="113" y="8"/>
                    <a:pt x="118" y="11"/>
                    <a:pt x="117" y="18"/>
                  </a:cubicBezTo>
                  <a:cubicBezTo>
                    <a:pt x="116" y="27"/>
                    <a:pt x="97" y="50"/>
                    <a:pt x="79" y="6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 name="未知"/>
            <p:cNvSpPr/>
            <p:nvPr/>
          </p:nvSpPr>
          <p:spPr bwMode="auto">
            <a:xfrm>
              <a:off x="3943755" y="3783903"/>
              <a:ext cx="277813" cy="297657"/>
            </a:xfrm>
            <a:custGeom>
              <a:avLst/>
              <a:gdLst>
                <a:gd name="T0" fmla="*/ 77 w 89"/>
                <a:gd name="T1" fmla="*/ 35 h 95"/>
                <a:gd name="T2" fmla="*/ 89 w 89"/>
                <a:gd name="T3" fmla="*/ 12 h 95"/>
                <a:gd name="T4" fmla="*/ 75 w 89"/>
                <a:gd name="T5" fmla="*/ 0 h 95"/>
                <a:gd name="T6" fmla="*/ 38 w 89"/>
                <a:gd name="T7" fmla="*/ 18 h 95"/>
                <a:gd name="T8" fmla="*/ 10 w 89"/>
                <a:gd name="T9" fmla="*/ 43 h 95"/>
                <a:gd name="T10" fmla="*/ 1 w 89"/>
                <a:gd name="T11" fmla="*/ 53 h 95"/>
                <a:gd name="T12" fmla="*/ 11 w 89"/>
                <a:gd name="T13" fmla="*/ 48 h 95"/>
                <a:gd name="T14" fmla="*/ 34 w 89"/>
                <a:gd name="T15" fmla="*/ 28 h 95"/>
                <a:gd name="T16" fmla="*/ 56 w 89"/>
                <a:gd name="T17" fmla="*/ 13 h 95"/>
                <a:gd name="T18" fmla="*/ 64 w 89"/>
                <a:gd name="T19" fmla="*/ 12 h 95"/>
                <a:gd name="T20" fmla="*/ 60 w 89"/>
                <a:gd name="T21" fmla="*/ 22 h 95"/>
                <a:gd name="T22" fmla="*/ 38 w 89"/>
                <a:gd name="T23" fmla="*/ 50 h 95"/>
                <a:gd name="T24" fmla="*/ 14 w 89"/>
                <a:gd name="T25" fmla="*/ 87 h 95"/>
                <a:gd name="T26" fmla="*/ 21 w 89"/>
                <a:gd name="T27" fmla="*/ 95 h 95"/>
                <a:gd name="T28" fmla="*/ 35 w 89"/>
                <a:gd name="T29" fmla="*/ 90 h 95"/>
                <a:gd name="T30" fmla="*/ 40 w 89"/>
                <a:gd name="T31" fmla="*/ 87 h 95"/>
                <a:gd name="T32" fmla="*/ 54 w 89"/>
                <a:gd name="T33" fmla="*/ 67 h 95"/>
                <a:gd name="T34" fmla="*/ 77 w 89"/>
                <a:gd name="T35"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95">
                  <a:moveTo>
                    <a:pt x="77" y="35"/>
                  </a:moveTo>
                  <a:cubicBezTo>
                    <a:pt x="85" y="25"/>
                    <a:pt x="89" y="18"/>
                    <a:pt x="89" y="12"/>
                  </a:cubicBezTo>
                  <a:cubicBezTo>
                    <a:pt x="89" y="6"/>
                    <a:pt x="86" y="0"/>
                    <a:pt x="75" y="0"/>
                  </a:cubicBezTo>
                  <a:cubicBezTo>
                    <a:pt x="64" y="0"/>
                    <a:pt x="53" y="6"/>
                    <a:pt x="38" y="18"/>
                  </a:cubicBezTo>
                  <a:cubicBezTo>
                    <a:pt x="28" y="25"/>
                    <a:pt x="16" y="37"/>
                    <a:pt x="10" y="43"/>
                  </a:cubicBezTo>
                  <a:cubicBezTo>
                    <a:pt x="3" y="49"/>
                    <a:pt x="0" y="52"/>
                    <a:pt x="1" y="53"/>
                  </a:cubicBezTo>
                  <a:cubicBezTo>
                    <a:pt x="3" y="55"/>
                    <a:pt x="5" y="53"/>
                    <a:pt x="11" y="48"/>
                  </a:cubicBezTo>
                  <a:cubicBezTo>
                    <a:pt x="18" y="41"/>
                    <a:pt x="27" y="34"/>
                    <a:pt x="34" y="28"/>
                  </a:cubicBezTo>
                  <a:cubicBezTo>
                    <a:pt x="41" y="22"/>
                    <a:pt x="49" y="16"/>
                    <a:pt x="56" y="13"/>
                  </a:cubicBezTo>
                  <a:cubicBezTo>
                    <a:pt x="59" y="11"/>
                    <a:pt x="62" y="10"/>
                    <a:pt x="64" y="12"/>
                  </a:cubicBezTo>
                  <a:cubicBezTo>
                    <a:pt x="65" y="14"/>
                    <a:pt x="64" y="17"/>
                    <a:pt x="60" y="22"/>
                  </a:cubicBezTo>
                  <a:cubicBezTo>
                    <a:pt x="54" y="29"/>
                    <a:pt x="44" y="42"/>
                    <a:pt x="38" y="50"/>
                  </a:cubicBezTo>
                  <a:cubicBezTo>
                    <a:pt x="29" y="61"/>
                    <a:pt x="18" y="80"/>
                    <a:pt x="14" y="87"/>
                  </a:cubicBezTo>
                  <a:cubicBezTo>
                    <a:pt x="10" y="94"/>
                    <a:pt x="13" y="95"/>
                    <a:pt x="21" y="95"/>
                  </a:cubicBezTo>
                  <a:cubicBezTo>
                    <a:pt x="27" y="95"/>
                    <a:pt x="30" y="94"/>
                    <a:pt x="35" y="90"/>
                  </a:cubicBezTo>
                  <a:cubicBezTo>
                    <a:pt x="37" y="89"/>
                    <a:pt x="38" y="88"/>
                    <a:pt x="40" y="87"/>
                  </a:cubicBezTo>
                  <a:cubicBezTo>
                    <a:pt x="43" y="80"/>
                    <a:pt x="48" y="73"/>
                    <a:pt x="54" y="67"/>
                  </a:cubicBezTo>
                  <a:cubicBezTo>
                    <a:pt x="60" y="58"/>
                    <a:pt x="70" y="45"/>
                    <a:pt x="77" y="3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未知"/>
            <p:cNvSpPr/>
            <p:nvPr/>
          </p:nvSpPr>
          <p:spPr bwMode="auto">
            <a:xfrm>
              <a:off x="4069432" y="3783903"/>
              <a:ext cx="418042" cy="272521"/>
            </a:xfrm>
            <a:custGeom>
              <a:avLst/>
              <a:gdLst>
                <a:gd name="T0" fmla="*/ 122 w 134"/>
                <a:gd name="T1" fmla="*/ 0 h 87"/>
                <a:gd name="T2" fmla="*/ 63 w 134"/>
                <a:gd name="T3" fmla="*/ 29 h 87"/>
                <a:gd name="T4" fmla="*/ 12 w 134"/>
                <a:gd name="T5" fmla="*/ 70 h 87"/>
                <a:gd name="T6" fmla="*/ 12 w 134"/>
                <a:gd name="T7" fmla="*/ 70 h 87"/>
                <a:gd name="T8" fmla="*/ 14 w 134"/>
                <a:gd name="T9" fmla="*/ 67 h 87"/>
                <a:gd name="T10" fmla="*/ 0 w 134"/>
                <a:gd name="T11" fmla="*/ 87 h 87"/>
                <a:gd name="T12" fmla="*/ 57 w 134"/>
                <a:gd name="T13" fmla="*/ 41 h 87"/>
                <a:gd name="T14" fmla="*/ 99 w 134"/>
                <a:gd name="T15" fmla="*/ 13 h 87"/>
                <a:gd name="T16" fmla="*/ 114 w 134"/>
                <a:gd name="T17" fmla="*/ 9 h 87"/>
                <a:gd name="T18" fmla="*/ 114 w 134"/>
                <a:gd name="T19" fmla="*/ 15 h 87"/>
                <a:gd name="T20" fmla="*/ 134 w 134"/>
                <a:gd name="T21" fmla="*/ 3 h 87"/>
                <a:gd name="T22" fmla="*/ 122 w 134"/>
                <a:gd name="T2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7">
                  <a:moveTo>
                    <a:pt x="122" y="0"/>
                  </a:moveTo>
                  <a:cubicBezTo>
                    <a:pt x="106" y="0"/>
                    <a:pt x="82" y="15"/>
                    <a:pt x="63" y="29"/>
                  </a:cubicBezTo>
                  <a:cubicBezTo>
                    <a:pt x="43" y="43"/>
                    <a:pt x="25" y="59"/>
                    <a:pt x="12" y="70"/>
                  </a:cubicBezTo>
                  <a:cubicBezTo>
                    <a:pt x="12" y="70"/>
                    <a:pt x="12" y="70"/>
                    <a:pt x="12" y="70"/>
                  </a:cubicBezTo>
                  <a:cubicBezTo>
                    <a:pt x="12" y="69"/>
                    <a:pt x="13" y="68"/>
                    <a:pt x="14" y="67"/>
                  </a:cubicBezTo>
                  <a:cubicBezTo>
                    <a:pt x="8" y="73"/>
                    <a:pt x="3" y="80"/>
                    <a:pt x="0" y="87"/>
                  </a:cubicBezTo>
                  <a:cubicBezTo>
                    <a:pt x="21" y="70"/>
                    <a:pt x="34" y="58"/>
                    <a:pt x="57" y="41"/>
                  </a:cubicBezTo>
                  <a:cubicBezTo>
                    <a:pt x="74" y="27"/>
                    <a:pt x="89" y="18"/>
                    <a:pt x="99" y="13"/>
                  </a:cubicBezTo>
                  <a:cubicBezTo>
                    <a:pt x="105" y="10"/>
                    <a:pt x="111" y="8"/>
                    <a:pt x="114" y="9"/>
                  </a:cubicBezTo>
                  <a:cubicBezTo>
                    <a:pt x="116" y="11"/>
                    <a:pt x="115" y="13"/>
                    <a:pt x="114" y="15"/>
                  </a:cubicBezTo>
                  <a:cubicBezTo>
                    <a:pt x="121" y="10"/>
                    <a:pt x="127" y="6"/>
                    <a:pt x="134" y="3"/>
                  </a:cubicBezTo>
                  <a:cubicBezTo>
                    <a:pt x="131" y="1"/>
                    <a:pt x="127" y="0"/>
                    <a:pt x="12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 name="未知"/>
            <p:cNvSpPr/>
            <p:nvPr/>
          </p:nvSpPr>
          <p:spPr bwMode="auto">
            <a:xfrm>
              <a:off x="5471724" y="3740247"/>
              <a:ext cx="181240" cy="87313"/>
            </a:xfrm>
            <a:custGeom>
              <a:avLst/>
              <a:gdLst>
                <a:gd name="T0" fmla="*/ 27 w 58"/>
                <a:gd name="T1" fmla="*/ 28 h 28"/>
                <a:gd name="T2" fmla="*/ 50 w 58"/>
                <a:gd name="T3" fmla="*/ 21 h 28"/>
                <a:gd name="T4" fmla="*/ 56 w 58"/>
                <a:gd name="T5" fmla="*/ 13 h 28"/>
                <a:gd name="T6" fmla="*/ 48 w 58"/>
                <a:gd name="T7" fmla="*/ 18 h 28"/>
                <a:gd name="T8" fmla="*/ 29 w 58"/>
                <a:gd name="T9" fmla="*/ 23 h 28"/>
                <a:gd name="T10" fmla="*/ 9 w 58"/>
                <a:gd name="T11" fmla="*/ 1 h 28"/>
                <a:gd name="T12" fmla="*/ 9 w 58"/>
                <a:gd name="T13" fmla="*/ 0 h 28"/>
                <a:gd name="T14" fmla="*/ 0 w 58"/>
                <a:gd name="T15" fmla="*/ 3 h 28"/>
                <a:gd name="T16" fmla="*/ 27 w 5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8">
                  <a:moveTo>
                    <a:pt x="27" y="28"/>
                  </a:moveTo>
                  <a:cubicBezTo>
                    <a:pt x="37" y="28"/>
                    <a:pt x="44" y="25"/>
                    <a:pt x="50" y="21"/>
                  </a:cubicBezTo>
                  <a:cubicBezTo>
                    <a:pt x="54" y="19"/>
                    <a:pt x="58" y="14"/>
                    <a:pt x="56" y="13"/>
                  </a:cubicBezTo>
                  <a:cubicBezTo>
                    <a:pt x="55" y="11"/>
                    <a:pt x="53" y="15"/>
                    <a:pt x="48" y="18"/>
                  </a:cubicBezTo>
                  <a:cubicBezTo>
                    <a:pt x="44" y="21"/>
                    <a:pt x="37" y="23"/>
                    <a:pt x="29" y="23"/>
                  </a:cubicBezTo>
                  <a:cubicBezTo>
                    <a:pt x="15" y="23"/>
                    <a:pt x="9" y="14"/>
                    <a:pt x="9" y="1"/>
                  </a:cubicBezTo>
                  <a:cubicBezTo>
                    <a:pt x="9" y="1"/>
                    <a:pt x="9" y="1"/>
                    <a:pt x="9" y="0"/>
                  </a:cubicBezTo>
                  <a:cubicBezTo>
                    <a:pt x="6" y="1"/>
                    <a:pt x="3" y="2"/>
                    <a:pt x="0" y="3"/>
                  </a:cubicBezTo>
                  <a:cubicBezTo>
                    <a:pt x="2" y="19"/>
                    <a:pt x="13" y="28"/>
                    <a:pt x="27" y="2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 name="未知"/>
            <p:cNvSpPr>
              <a:spLocks noEditPoints="1"/>
            </p:cNvSpPr>
            <p:nvPr/>
          </p:nvSpPr>
          <p:spPr bwMode="auto">
            <a:xfrm>
              <a:off x="5625182" y="3349987"/>
              <a:ext cx="956469" cy="740833"/>
            </a:xfrm>
            <a:custGeom>
              <a:avLst/>
              <a:gdLst>
                <a:gd name="T0" fmla="*/ 295 w 306"/>
                <a:gd name="T1" fmla="*/ 1 h 237"/>
                <a:gd name="T2" fmla="*/ 255 w 306"/>
                <a:gd name="T3" fmla="*/ 23 h 237"/>
                <a:gd name="T4" fmla="*/ 169 w 306"/>
                <a:gd name="T5" fmla="*/ 121 h 237"/>
                <a:gd name="T6" fmla="*/ 88 w 306"/>
                <a:gd name="T7" fmla="*/ 197 h 237"/>
                <a:gd name="T8" fmla="*/ 28 w 306"/>
                <a:gd name="T9" fmla="*/ 227 h 237"/>
                <a:gd name="T10" fmla="*/ 20 w 306"/>
                <a:gd name="T11" fmla="*/ 219 h 237"/>
                <a:gd name="T12" fmla="*/ 0 w 306"/>
                <a:gd name="T13" fmla="*/ 233 h 237"/>
                <a:gd name="T14" fmla="*/ 16 w 306"/>
                <a:gd name="T15" fmla="*/ 237 h 237"/>
                <a:gd name="T16" fmla="*/ 150 w 306"/>
                <a:gd name="T17" fmla="*/ 151 h 237"/>
                <a:gd name="T18" fmla="*/ 148 w 306"/>
                <a:gd name="T19" fmla="*/ 154 h 237"/>
                <a:gd name="T20" fmla="*/ 218 w 306"/>
                <a:gd name="T21" fmla="*/ 97 h 237"/>
                <a:gd name="T22" fmla="*/ 261 w 306"/>
                <a:gd name="T23" fmla="*/ 60 h 237"/>
                <a:gd name="T24" fmla="*/ 297 w 306"/>
                <a:gd name="T25" fmla="*/ 25 h 237"/>
                <a:gd name="T26" fmla="*/ 295 w 306"/>
                <a:gd name="T27" fmla="*/ 1 h 237"/>
                <a:gd name="T28" fmla="*/ 289 w 306"/>
                <a:gd name="T29" fmla="*/ 28 h 237"/>
                <a:gd name="T30" fmla="*/ 257 w 306"/>
                <a:gd name="T31" fmla="*/ 57 h 237"/>
                <a:gd name="T32" fmla="*/ 229 w 306"/>
                <a:gd name="T33" fmla="*/ 80 h 237"/>
                <a:gd name="T34" fmla="*/ 270 w 306"/>
                <a:gd name="T35" fmla="*/ 27 h 237"/>
                <a:gd name="T36" fmla="*/ 296 w 306"/>
                <a:gd name="T37" fmla="*/ 6 h 237"/>
                <a:gd name="T38" fmla="*/ 289 w 306"/>
                <a:gd name="T39" fmla="*/ 2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6" h="237">
                  <a:moveTo>
                    <a:pt x="295" y="1"/>
                  </a:moveTo>
                  <a:cubicBezTo>
                    <a:pt x="284" y="0"/>
                    <a:pt x="268" y="11"/>
                    <a:pt x="255" y="23"/>
                  </a:cubicBezTo>
                  <a:cubicBezTo>
                    <a:pt x="227" y="52"/>
                    <a:pt x="209" y="72"/>
                    <a:pt x="169" y="121"/>
                  </a:cubicBezTo>
                  <a:cubicBezTo>
                    <a:pt x="148" y="146"/>
                    <a:pt x="122" y="173"/>
                    <a:pt x="88" y="197"/>
                  </a:cubicBezTo>
                  <a:cubicBezTo>
                    <a:pt x="68" y="212"/>
                    <a:pt x="41" y="228"/>
                    <a:pt x="28" y="227"/>
                  </a:cubicBezTo>
                  <a:cubicBezTo>
                    <a:pt x="24" y="226"/>
                    <a:pt x="21" y="224"/>
                    <a:pt x="20" y="219"/>
                  </a:cubicBezTo>
                  <a:cubicBezTo>
                    <a:pt x="14" y="224"/>
                    <a:pt x="7" y="229"/>
                    <a:pt x="0" y="233"/>
                  </a:cubicBezTo>
                  <a:cubicBezTo>
                    <a:pt x="4" y="236"/>
                    <a:pt x="9" y="237"/>
                    <a:pt x="16" y="237"/>
                  </a:cubicBezTo>
                  <a:cubicBezTo>
                    <a:pt x="52" y="237"/>
                    <a:pt x="115" y="187"/>
                    <a:pt x="150" y="151"/>
                  </a:cubicBezTo>
                  <a:cubicBezTo>
                    <a:pt x="149" y="152"/>
                    <a:pt x="148" y="153"/>
                    <a:pt x="148" y="154"/>
                  </a:cubicBezTo>
                  <a:cubicBezTo>
                    <a:pt x="169" y="132"/>
                    <a:pt x="191" y="105"/>
                    <a:pt x="218" y="97"/>
                  </a:cubicBezTo>
                  <a:cubicBezTo>
                    <a:pt x="236" y="80"/>
                    <a:pt x="245" y="73"/>
                    <a:pt x="261" y="60"/>
                  </a:cubicBezTo>
                  <a:cubicBezTo>
                    <a:pt x="272" y="51"/>
                    <a:pt x="287" y="38"/>
                    <a:pt x="297" y="25"/>
                  </a:cubicBezTo>
                  <a:cubicBezTo>
                    <a:pt x="305" y="14"/>
                    <a:pt x="306" y="2"/>
                    <a:pt x="295" y="1"/>
                  </a:cubicBezTo>
                  <a:close/>
                  <a:moveTo>
                    <a:pt x="289" y="28"/>
                  </a:moveTo>
                  <a:cubicBezTo>
                    <a:pt x="284" y="34"/>
                    <a:pt x="271" y="46"/>
                    <a:pt x="257" y="57"/>
                  </a:cubicBezTo>
                  <a:cubicBezTo>
                    <a:pt x="248" y="65"/>
                    <a:pt x="239" y="72"/>
                    <a:pt x="229" y="80"/>
                  </a:cubicBezTo>
                  <a:cubicBezTo>
                    <a:pt x="243" y="61"/>
                    <a:pt x="256" y="43"/>
                    <a:pt x="270" y="27"/>
                  </a:cubicBezTo>
                  <a:cubicBezTo>
                    <a:pt x="279" y="14"/>
                    <a:pt x="290" y="4"/>
                    <a:pt x="296" y="6"/>
                  </a:cubicBezTo>
                  <a:cubicBezTo>
                    <a:pt x="300" y="8"/>
                    <a:pt x="299" y="16"/>
                    <a:pt x="289" y="2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未知"/>
            <p:cNvSpPr/>
            <p:nvPr/>
          </p:nvSpPr>
          <p:spPr bwMode="auto">
            <a:xfrm>
              <a:off x="5928130" y="4168872"/>
              <a:ext cx="275167" cy="247385"/>
            </a:xfrm>
            <a:custGeom>
              <a:avLst/>
              <a:gdLst>
                <a:gd name="T0" fmla="*/ 3 w 88"/>
                <a:gd name="T1" fmla="*/ 1 h 79"/>
                <a:gd name="T2" fmla="*/ 0 w 88"/>
                <a:gd name="T3" fmla="*/ 6 h 79"/>
                <a:gd name="T4" fmla="*/ 77 w 88"/>
                <a:gd name="T5" fmla="*/ 68 h 79"/>
                <a:gd name="T6" fmla="*/ 76 w 88"/>
                <a:gd name="T7" fmla="*/ 78 h 79"/>
                <a:gd name="T8" fmla="*/ 82 w 88"/>
                <a:gd name="T9" fmla="*/ 67 h 79"/>
                <a:gd name="T10" fmla="*/ 3 w 88"/>
                <a:gd name="T11" fmla="*/ 1 h 79"/>
              </a:gdLst>
              <a:ahLst/>
              <a:cxnLst>
                <a:cxn ang="0">
                  <a:pos x="T0" y="T1"/>
                </a:cxn>
                <a:cxn ang="0">
                  <a:pos x="T2" y="T3"/>
                </a:cxn>
                <a:cxn ang="0">
                  <a:pos x="T4" y="T5"/>
                </a:cxn>
                <a:cxn ang="0">
                  <a:pos x="T6" y="T7"/>
                </a:cxn>
                <a:cxn ang="0">
                  <a:pos x="T8" y="T9"/>
                </a:cxn>
                <a:cxn ang="0">
                  <a:pos x="T10" y="T11"/>
                </a:cxn>
              </a:cxnLst>
              <a:rect l="0" t="0" r="r" b="b"/>
              <a:pathLst>
                <a:path w="88" h="79">
                  <a:moveTo>
                    <a:pt x="3" y="1"/>
                  </a:moveTo>
                  <a:cubicBezTo>
                    <a:pt x="2" y="3"/>
                    <a:pt x="1" y="4"/>
                    <a:pt x="0" y="6"/>
                  </a:cubicBezTo>
                  <a:cubicBezTo>
                    <a:pt x="53" y="5"/>
                    <a:pt x="82" y="29"/>
                    <a:pt x="77" y="68"/>
                  </a:cubicBezTo>
                  <a:cubicBezTo>
                    <a:pt x="76" y="76"/>
                    <a:pt x="75" y="77"/>
                    <a:pt x="76" y="78"/>
                  </a:cubicBezTo>
                  <a:cubicBezTo>
                    <a:pt x="78" y="79"/>
                    <a:pt x="81" y="73"/>
                    <a:pt x="82" y="67"/>
                  </a:cubicBezTo>
                  <a:cubicBezTo>
                    <a:pt x="88" y="27"/>
                    <a:pt x="57" y="0"/>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未知"/>
            <p:cNvSpPr>
              <a:spLocks noEditPoints="1"/>
            </p:cNvSpPr>
            <p:nvPr/>
          </p:nvSpPr>
          <p:spPr bwMode="auto">
            <a:xfrm>
              <a:off x="5250797" y="4159612"/>
              <a:ext cx="685271" cy="537104"/>
            </a:xfrm>
            <a:custGeom>
              <a:avLst/>
              <a:gdLst>
                <a:gd name="T0" fmla="*/ 216 w 219"/>
                <a:gd name="T1" fmla="*/ 4 h 172"/>
                <a:gd name="T2" fmla="*/ 219 w 219"/>
                <a:gd name="T3" fmla="*/ 0 h 172"/>
                <a:gd name="T4" fmla="*/ 191 w 219"/>
                <a:gd name="T5" fmla="*/ 3 h 172"/>
                <a:gd name="T6" fmla="*/ 188 w 219"/>
                <a:gd name="T7" fmla="*/ 8 h 172"/>
                <a:gd name="T8" fmla="*/ 83 w 219"/>
                <a:gd name="T9" fmla="*/ 54 h 172"/>
                <a:gd name="T10" fmla="*/ 2 w 219"/>
                <a:gd name="T11" fmla="*/ 149 h 172"/>
                <a:gd name="T12" fmla="*/ 25 w 219"/>
                <a:gd name="T13" fmla="*/ 172 h 172"/>
                <a:gd name="T14" fmla="*/ 154 w 219"/>
                <a:gd name="T15" fmla="*/ 84 h 172"/>
                <a:gd name="T16" fmla="*/ 212 w 219"/>
                <a:gd name="T17" fmla="*/ 9 h 172"/>
                <a:gd name="T18" fmla="*/ 215 w 219"/>
                <a:gd name="T19" fmla="*/ 9 h 172"/>
                <a:gd name="T20" fmla="*/ 218 w 219"/>
                <a:gd name="T21" fmla="*/ 4 h 172"/>
                <a:gd name="T22" fmla="*/ 216 w 219"/>
                <a:gd name="T23" fmla="*/ 4 h 172"/>
                <a:gd name="T24" fmla="*/ 133 w 219"/>
                <a:gd name="T25" fmla="*/ 83 h 172"/>
                <a:gd name="T26" fmla="*/ 63 w 219"/>
                <a:gd name="T27" fmla="*/ 154 h 172"/>
                <a:gd name="T28" fmla="*/ 29 w 219"/>
                <a:gd name="T29" fmla="*/ 165 h 172"/>
                <a:gd name="T30" fmla="*/ 18 w 219"/>
                <a:gd name="T31" fmla="*/ 151 h 172"/>
                <a:gd name="T32" fmla="*/ 87 w 219"/>
                <a:gd name="T33" fmla="*/ 59 h 172"/>
                <a:gd name="T34" fmla="*/ 185 w 219"/>
                <a:gd name="T35" fmla="*/ 14 h 172"/>
                <a:gd name="T36" fmla="*/ 133 w 219"/>
                <a:gd name="T37" fmla="*/ 8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172">
                  <a:moveTo>
                    <a:pt x="216" y="4"/>
                  </a:moveTo>
                  <a:cubicBezTo>
                    <a:pt x="217" y="3"/>
                    <a:pt x="218" y="1"/>
                    <a:pt x="219" y="0"/>
                  </a:cubicBezTo>
                  <a:cubicBezTo>
                    <a:pt x="210" y="1"/>
                    <a:pt x="200" y="2"/>
                    <a:pt x="191" y="3"/>
                  </a:cubicBezTo>
                  <a:cubicBezTo>
                    <a:pt x="190" y="5"/>
                    <a:pt x="189" y="6"/>
                    <a:pt x="188" y="8"/>
                  </a:cubicBezTo>
                  <a:cubicBezTo>
                    <a:pt x="158" y="14"/>
                    <a:pt x="118" y="30"/>
                    <a:pt x="83" y="54"/>
                  </a:cubicBezTo>
                  <a:cubicBezTo>
                    <a:pt x="54" y="73"/>
                    <a:pt x="4" y="118"/>
                    <a:pt x="2" y="149"/>
                  </a:cubicBezTo>
                  <a:cubicBezTo>
                    <a:pt x="0" y="168"/>
                    <a:pt x="15" y="172"/>
                    <a:pt x="25" y="172"/>
                  </a:cubicBezTo>
                  <a:cubicBezTo>
                    <a:pt x="55" y="172"/>
                    <a:pt x="111" y="134"/>
                    <a:pt x="154" y="84"/>
                  </a:cubicBezTo>
                  <a:cubicBezTo>
                    <a:pt x="182" y="51"/>
                    <a:pt x="196" y="33"/>
                    <a:pt x="212" y="9"/>
                  </a:cubicBezTo>
                  <a:cubicBezTo>
                    <a:pt x="213" y="9"/>
                    <a:pt x="214" y="9"/>
                    <a:pt x="215" y="9"/>
                  </a:cubicBezTo>
                  <a:cubicBezTo>
                    <a:pt x="216" y="7"/>
                    <a:pt x="217" y="6"/>
                    <a:pt x="218" y="4"/>
                  </a:cubicBezTo>
                  <a:cubicBezTo>
                    <a:pt x="217" y="4"/>
                    <a:pt x="217" y="4"/>
                    <a:pt x="216" y="4"/>
                  </a:cubicBezTo>
                  <a:close/>
                  <a:moveTo>
                    <a:pt x="133" y="83"/>
                  </a:moveTo>
                  <a:cubicBezTo>
                    <a:pt x="110" y="114"/>
                    <a:pt x="82" y="142"/>
                    <a:pt x="63" y="154"/>
                  </a:cubicBezTo>
                  <a:cubicBezTo>
                    <a:pt x="49" y="162"/>
                    <a:pt x="38" y="166"/>
                    <a:pt x="29" y="165"/>
                  </a:cubicBezTo>
                  <a:cubicBezTo>
                    <a:pt x="24" y="164"/>
                    <a:pt x="18" y="160"/>
                    <a:pt x="18" y="151"/>
                  </a:cubicBezTo>
                  <a:cubicBezTo>
                    <a:pt x="18" y="124"/>
                    <a:pt x="59" y="78"/>
                    <a:pt x="87" y="59"/>
                  </a:cubicBezTo>
                  <a:cubicBezTo>
                    <a:pt x="120" y="36"/>
                    <a:pt x="157" y="20"/>
                    <a:pt x="185" y="14"/>
                  </a:cubicBezTo>
                  <a:cubicBezTo>
                    <a:pt x="165" y="39"/>
                    <a:pt x="146" y="66"/>
                    <a:pt x="133" y="8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未知"/>
            <p:cNvSpPr/>
            <p:nvPr/>
          </p:nvSpPr>
          <p:spPr bwMode="auto">
            <a:xfrm>
              <a:off x="5854047" y="3652935"/>
              <a:ext cx="452438" cy="515938"/>
            </a:xfrm>
            <a:custGeom>
              <a:avLst/>
              <a:gdLst>
                <a:gd name="T0" fmla="*/ 143 w 145"/>
                <a:gd name="T1" fmla="*/ 1 h 165"/>
                <a:gd name="T2" fmla="*/ 145 w 145"/>
                <a:gd name="T3" fmla="*/ 0 h 165"/>
                <a:gd name="T4" fmla="*/ 75 w 145"/>
                <a:gd name="T5" fmla="*/ 57 h 165"/>
                <a:gd name="T6" fmla="*/ 0 w 145"/>
                <a:gd name="T7" fmla="*/ 165 h 165"/>
                <a:gd name="T8" fmla="*/ 28 w 145"/>
                <a:gd name="T9" fmla="*/ 162 h 165"/>
                <a:gd name="T10" fmla="*/ 72 w 145"/>
                <a:gd name="T11" fmla="*/ 99 h 165"/>
                <a:gd name="T12" fmla="*/ 143 w 145"/>
                <a:gd name="T13" fmla="*/ 1 h 165"/>
              </a:gdLst>
              <a:ahLst/>
              <a:cxnLst>
                <a:cxn ang="0">
                  <a:pos x="T0" y="T1"/>
                </a:cxn>
                <a:cxn ang="0">
                  <a:pos x="T2" y="T3"/>
                </a:cxn>
                <a:cxn ang="0">
                  <a:pos x="T4" y="T5"/>
                </a:cxn>
                <a:cxn ang="0">
                  <a:pos x="T6" y="T7"/>
                </a:cxn>
                <a:cxn ang="0">
                  <a:pos x="T8" y="T9"/>
                </a:cxn>
                <a:cxn ang="0">
                  <a:pos x="T10" y="T11"/>
                </a:cxn>
                <a:cxn ang="0">
                  <a:pos x="T12" y="T13"/>
                </a:cxn>
              </a:cxnLst>
              <a:rect l="0" t="0" r="r" b="b"/>
              <a:pathLst>
                <a:path w="145" h="165">
                  <a:moveTo>
                    <a:pt x="143" y="1"/>
                  </a:moveTo>
                  <a:cubicBezTo>
                    <a:pt x="144" y="1"/>
                    <a:pt x="144" y="0"/>
                    <a:pt x="145" y="0"/>
                  </a:cubicBezTo>
                  <a:cubicBezTo>
                    <a:pt x="118" y="8"/>
                    <a:pt x="96" y="35"/>
                    <a:pt x="75" y="57"/>
                  </a:cubicBezTo>
                  <a:cubicBezTo>
                    <a:pt x="58" y="81"/>
                    <a:pt x="26" y="127"/>
                    <a:pt x="0" y="165"/>
                  </a:cubicBezTo>
                  <a:cubicBezTo>
                    <a:pt x="9" y="164"/>
                    <a:pt x="19" y="163"/>
                    <a:pt x="28" y="162"/>
                  </a:cubicBezTo>
                  <a:cubicBezTo>
                    <a:pt x="39" y="146"/>
                    <a:pt x="53" y="126"/>
                    <a:pt x="72" y="99"/>
                  </a:cubicBezTo>
                  <a:cubicBezTo>
                    <a:pt x="92" y="71"/>
                    <a:pt x="123" y="29"/>
                    <a:pt x="143"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未知"/>
            <p:cNvSpPr/>
            <p:nvPr/>
          </p:nvSpPr>
          <p:spPr bwMode="auto">
            <a:xfrm>
              <a:off x="5597401" y="3365862"/>
              <a:ext cx="477573" cy="711729"/>
            </a:xfrm>
            <a:custGeom>
              <a:avLst/>
              <a:gdLst>
                <a:gd name="T0" fmla="*/ 128 w 153"/>
                <a:gd name="T1" fmla="*/ 0 h 228"/>
                <a:gd name="T2" fmla="*/ 119 w 153"/>
                <a:gd name="T3" fmla="*/ 4 h 228"/>
                <a:gd name="T4" fmla="*/ 131 w 153"/>
                <a:gd name="T5" fmla="*/ 24 h 228"/>
                <a:gd name="T6" fmla="*/ 71 w 153"/>
                <a:gd name="T7" fmla="*/ 108 h 228"/>
                <a:gd name="T8" fmla="*/ 1 w 153"/>
                <a:gd name="T9" fmla="*/ 207 h 228"/>
                <a:gd name="T10" fmla="*/ 9 w 153"/>
                <a:gd name="T11" fmla="*/ 228 h 228"/>
                <a:gd name="T12" fmla="*/ 29 w 153"/>
                <a:gd name="T13" fmla="*/ 214 h 228"/>
                <a:gd name="T14" fmla="*/ 30 w 153"/>
                <a:gd name="T15" fmla="*/ 209 h 228"/>
                <a:gd name="T16" fmla="*/ 99 w 153"/>
                <a:gd name="T17" fmla="*/ 114 h 228"/>
                <a:gd name="T18" fmla="*/ 152 w 153"/>
                <a:gd name="T19" fmla="*/ 29 h 228"/>
                <a:gd name="T20" fmla="*/ 128 w 15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228">
                  <a:moveTo>
                    <a:pt x="128" y="0"/>
                  </a:moveTo>
                  <a:cubicBezTo>
                    <a:pt x="125" y="1"/>
                    <a:pt x="122" y="2"/>
                    <a:pt x="119" y="4"/>
                  </a:cubicBezTo>
                  <a:cubicBezTo>
                    <a:pt x="128" y="6"/>
                    <a:pt x="134" y="13"/>
                    <a:pt x="131" y="24"/>
                  </a:cubicBezTo>
                  <a:cubicBezTo>
                    <a:pt x="125" y="44"/>
                    <a:pt x="105" y="69"/>
                    <a:pt x="71" y="108"/>
                  </a:cubicBezTo>
                  <a:cubicBezTo>
                    <a:pt x="28" y="155"/>
                    <a:pt x="4" y="184"/>
                    <a:pt x="1" y="207"/>
                  </a:cubicBezTo>
                  <a:cubicBezTo>
                    <a:pt x="0" y="217"/>
                    <a:pt x="3" y="224"/>
                    <a:pt x="9" y="228"/>
                  </a:cubicBezTo>
                  <a:cubicBezTo>
                    <a:pt x="16" y="224"/>
                    <a:pt x="23" y="219"/>
                    <a:pt x="29" y="214"/>
                  </a:cubicBezTo>
                  <a:cubicBezTo>
                    <a:pt x="29" y="213"/>
                    <a:pt x="29" y="211"/>
                    <a:pt x="30" y="209"/>
                  </a:cubicBezTo>
                  <a:cubicBezTo>
                    <a:pt x="32" y="191"/>
                    <a:pt x="56" y="162"/>
                    <a:pt x="99" y="114"/>
                  </a:cubicBezTo>
                  <a:cubicBezTo>
                    <a:pt x="126" y="83"/>
                    <a:pt x="152" y="53"/>
                    <a:pt x="152" y="29"/>
                  </a:cubicBezTo>
                  <a:cubicBezTo>
                    <a:pt x="153" y="14"/>
                    <a:pt x="143" y="4"/>
                    <a:pt x="12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未知"/>
            <p:cNvSpPr/>
            <p:nvPr/>
          </p:nvSpPr>
          <p:spPr bwMode="auto">
            <a:xfrm>
              <a:off x="5469078" y="3356602"/>
              <a:ext cx="527844" cy="392906"/>
            </a:xfrm>
            <a:custGeom>
              <a:avLst/>
              <a:gdLst>
                <a:gd name="T0" fmla="*/ 149 w 169"/>
                <a:gd name="T1" fmla="*/ 0 h 126"/>
                <a:gd name="T2" fmla="*/ 43 w 169"/>
                <a:gd name="T3" fmla="*/ 43 h 126"/>
                <a:gd name="T4" fmla="*/ 1 w 169"/>
                <a:gd name="T5" fmla="*/ 125 h 126"/>
                <a:gd name="T6" fmla="*/ 1 w 169"/>
                <a:gd name="T7" fmla="*/ 126 h 126"/>
                <a:gd name="T8" fmla="*/ 10 w 169"/>
                <a:gd name="T9" fmla="*/ 123 h 126"/>
                <a:gd name="T10" fmla="*/ 54 w 169"/>
                <a:gd name="T11" fmla="*/ 53 h 126"/>
                <a:gd name="T12" fmla="*/ 149 w 169"/>
                <a:gd name="T13" fmla="*/ 5 h 126"/>
                <a:gd name="T14" fmla="*/ 160 w 169"/>
                <a:gd name="T15" fmla="*/ 7 h 126"/>
                <a:gd name="T16" fmla="*/ 169 w 169"/>
                <a:gd name="T17" fmla="*/ 3 h 126"/>
                <a:gd name="T18" fmla="*/ 149 w 169"/>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26">
                  <a:moveTo>
                    <a:pt x="149" y="0"/>
                  </a:moveTo>
                  <a:cubicBezTo>
                    <a:pt x="122" y="0"/>
                    <a:pt x="77" y="13"/>
                    <a:pt x="43" y="43"/>
                  </a:cubicBezTo>
                  <a:cubicBezTo>
                    <a:pt x="16" y="68"/>
                    <a:pt x="0" y="101"/>
                    <a:pt x="1" y="125"/>
                  </a:cubicBezTo>
                  <a:cubicBezTo>
                    <a:pt x="1" y="125"/>
                    <a:pt x="1" y="126"/>
                    <a:pt x="1" y="126"/>
                  </a:cubicBezTo>
                  <a:cubicBezTo>
                    <a:pt x="4" y="125"/>
                    <a:pt x="7" y="124"/>
                    <a:pt x="10" y="123"/>
                  </a:cubicBezTo>
                  <a:cubicBezTo>
                    <a:pt x="10" y="101"/>
                    <a:pt x="31" y="75"/>
                    <a:pt x="54" y="53"/>
                  </a:cubicBezTo>
                  <a:cubicBezTo>
                    <a:pt x="84" y="23"/>
                    <a:pt x="121" y="5"/>
                    <a:pt x="149" y="5"/>
                  </a:cubicBezTo>
                  <a:cubicBezTo>
                    <a:pt x="153" y="5"/>
                    <a:pt x="157" y="6"/>
                    <a:pt x="160" y="7"/>
                  </a:cubicBezTo>
                  <a:cubicBezTo>
                    <a:pt x="163" y="5"/>
                    <a:pt x="166" y="4"/>
                    <a:pt x="169" y="3"/>
                  </a:cubicBezTo>
                  <a:cubicBezTo>
                    <a:pt x="163" y="1"/>
                    <a:pt x="156" y="0"/>
                    <a:pt x="14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未知"/>
            <p:cNvSpPr/>
            <p:nvPr/>
          </p:nvSpPr>
          <p:spPr bwMode="auto">
            <a:xfrm>
              <a:off x="6205943" y="3783903"/>
              <a:ext cx="318823" cy="306917"/>
            </a:xfrm>
            <a:custGeom>
              <a:avLst/>
              <a:gdLst>
                <a:gd name="T0" fmla="*/ 32 w 102"/>
                <a:gd name="T1" fmla="*/ 93 h 98"/>
                <a:gd name="T2" fmla="*/ 24 w 102"/>
                <a:gd name="T3" fmla="*/ 83 h 98"/>
                <a:gd name="T4" fmla="*/ 56 w 102"/>
                <a:gd name="T5" fmla="*/ 35 h 98"/>
                <a:gd name="T6" fmla="*/ 96 w 102"/>
                <a:gd name="T7" fmla="*/ 5 h 98"/>
                <a:gd name="T8" fmla="*/ 102 w 102"/>
                <a:gd name="T9" fmla="*/ 2 h 98"/>
                <a:gd name="T10" fmla="*/ 93 w 102"/>
                <a:gd name="T11" fmla="*/ 0 h 98"/>
                <a:gd name="T12" fmla="*/ 48 w 102"/>
                <a:gd name="T13" fmla="*/ 14 h 98"/>
                <a:gd name="T14" fmla="*/ 22 w 102"/>
                <a:gd name="T15" fmla="*/ 30 h 98"/>
                <a:gd name="T16" fmla="*/ 5 w 102"/>
                <a:gd name="T17" fmla="*/ 44 h 98"/>
                <a:gd name="T18" fmla="*/ 1 w 102"/>
                <a:gd name="T19" fmla="*/ 51 h 98"/>
                <a:gd name="T20" fmla="*/ 8 w 102"/>
                <a:gd name="T21" fmla="*/ 47 h 98"/>
                <a:gd name="T22" fmla="*/ 18 w 102"/>
                <a:gd name="T23" fmla="*/ 38 h 98"/>
                <a:gd name="T24" fmla="*/ 18 w 102"/>
                <a:gd name="T25" fmla="*/ 39 h 98"/>
                <a:gd name="T26" fmla="*/ 1 w 102"/>
                <a:gd name="T27" fmla="*/ 74 h 98"/>
                <a:gd name="T28" fmla="*/ 28 w 102"/>
                <a:gd name="T29" fmla="*/ 98 h 98"/>
                <a:gd name="T30" fmla="*/ 31 w 102"/>
                <a:gd name="T31" fmla="*/ 98 h 98"/>
                <a:gd name="T32" fmla="*/ 33 w 102"/>
                <a:gd name="T33" fmla="*/ 93 h 98"/>
                <a:gd name="T34" fmla="*/ 32 w 102"/>
                <a:gd name="T35" fmla="*/ 9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98">
                  <a:moveTo>
                    <a:pt x="32" y="93"/>
                  </a:moveTo>
                  <a:cubicBezTo>
                    <a:pt x="26" y="93"/>
                    <a:pt x="24" y="89"/>
                    <a:pt x="24" y="83"/>
                  </a:cubicBezTo>
                  <a:cubicBezTo>
                    <a:pt x="26" y="72"/>
                    <a:pt x="40" y="51"/>
                    <a:pt x="56" y="35"/>
                  </a:cubicBezTo>
                  <a:cubicBezTo>
                    <a:pt x="72" y="20"/>
                    <a:pt x="82" y="11"/>
                    <a:pt x="96" y="5"/>
                  </a:cubicBezTo>
                  <a:cubicBezTo>
                    <a:pt x="100" y="3"/>
                    <a:pt x="102" y="3"/>
                    <a:pt x="102" y="2"/>
                  </a:cubicBezTo>
                  <a:cubicBezTo>
                    <a:pt x="102" y="0"/>
                    <a:pt x="97" y="0"/>
                    <a:pt x="93" y="0"/>
                  </a:cubicBezTo>
                  <a:cubicBezTo>
                    <a:pt x="81" y="0"/>
                    <a:pt x="64" y="6"/>
                    <a:pt x="48" y="14"/>
                  </a:cubicBezTo>
                  <a:cubicBezTo>
                    <a:pt x="37" y="20"/>
                    <a:pt x="29" y="25"/>
                    <a:pt x="22" y="30"/>
                  </a:cubicBezTo>
                  <a:cubicBezTo>
                    <a:pt x="16" y="34"/>
                    <a:pt x="9" y="40"/>
                    <a:pt x="5" y="44"/>
                  </a:cubicBezTo>
                  <a:cubicBezTo>
                    <a:pt x="3" y="46"/>
                    <a:pt x="0" y="49"/>
                    <a:pt x="1" y="51"/>
                  </a:cubicBezTo>
                  <a:cubicBezTo>
                    <a:pt x="2" y="52"/>
                    <a:pt x="4" y="51"/>
                    <a:pt x="8" y="47"/>
                  </a:cubicBezTo>
                  <a:cubicBezTo>
                    <a:pt x="12" y="44"/>
                    <a:pt x="14" y="42"/>
                    <a:pt x="18" y="38"/>
                  </a:cubicBezTo>
                  <a:cubicBezTo>
                    <a:pt x="18" y="39"/>
                    <a:pt x="18" y="39"/>
                    <a:pt x="18" y="39"/>
                  </a:cubicBezTo>
                  <a:cubicBezTo>
                    <a:pt x="8" y="50"/>
                    <a:pt x="1" y="63"/>
                    <a:pt x="1" y="74"/>
                  </a:cubicBezTo>
                  <a:cubicBezTo>
                    <a:pt x="0" y="90"/>
                    <a:pt x="11" y="98"/>
                    <a:pt x="28" y="98"/>
                  </a:cubicBezTo>
                  <a:cubicBezTo>
                    <a:pt x="29" y="98"/>
                    <a:pt x="30" y="98"/>
                    <a:pt x="31" y="98"/>
                  </a:cubicBezTo>
                  <a:cubicBezTo>
                    <a:pt x="31" y="96"/>
                    <a:pt x="32" y="94"/>
                    <a:pt x="33" y="93"/>
                  </a:cubicBezTo>
                  <a:cubicBezTo>
                    <a:pt x="33" y="93"/>
                    <a:pt x="32" y="93"/>
                    <a:pt x="32" y="9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未知"/>
            <p:cNvSpPr/>
            <p:nvPr/>
          </p:nvSpPr>
          <p:spPr bwMode="auto">
            <a:xfrm>
              <a:off x="6303838" y="3783903"/>
              <a:ext cx="300302" cy="306917"/>
            </a:xfrm>
            <a:custGeom>
              <a:avLst/>
              <a:gdLst>
                <a:gd name="T0" fmla="*/ 64 w 96"/>
                <a:gd name="T1" fmla="*/ 68 h 98"/>
                <a:gd name="T2" fmla="*/ 64 w 96"/>
                <a:gd name="T3" fmla="*/ 68 h 98"/>
                <a:gd name="T4" fmla="*/ 72 w 96"/>
                <a:gd name="T5" fmla="*/ 59 h 98"/>
                <a:gd name="T6" fmla="*/ 95 w 96"/>
                <a:gd name="T7" fmla="*/ 23 h 98"/>
                <a:gd name="T8" fmla="*/ 88 w 96"/>
                <a:gd name="T9" fmla="*/ 4 h 98"/>
                <a:gd name="T10" fmla="*/ 80 w 96"/>
                <a:gd name="T11" fmla="*/ 1 h 98"/>
                <a:gd name="T12" fmla="*/ 81 w 96"/>
                <a:gd name="T13" fmla="*/ 9 h 98"/>
                <a:gd name="T14" fmla="*/ 79 w 96"/>
                <a:gd name="T15" fmla="*/ 22 h 98"/>
                <a:gd name="T16" fmla="*/ 62 w 96"/>
                <a:gd name="T17" fmla="*/ 36 h 98"/>
                <a:gd name="T18" fmla="*/ 52 w 96"/>
                <a:gd name="T19" fmla="*/ 59 h 98"/>
                <a:gd name="T20" fmla="*/ 51 w 96"/>
                <a:gd name="T21" fmla="*/ 60 h 98"/>
                <a:gd name="T22" fmla="*/ 2 w 96"/>
                <a:gd name="T23" fmla="*/ 93 h 98"/>
                <a:gd name="T24" fmla="*/ 0 w 96"/>
                <a:gd name="T25" fmla="*/ 98 h 98"/>
                <a:gd name="T26" fmla="*/ 54 w 96"/>
                <a:gd name="T27" fmla="*/ 75 h 98"/>
                <a:gd name="T28" fmla="*/ 59 w 96"/>
                <a:gd name="T29" fmla="*/ 71 h 98"/>
                <a:gd name="T30" fmla="*/ 60 w 96"/>
                <a:gd name="T31" fmla="*/ 72 h 98"/>
                <a:gd name="T32" fmla="*/ 64 w 96"/>
                <a:gd name="T33" fmla="*/ 6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98">
                  <a:moveTo>
                    <a:pt x="64" y="68"/>
                  </a:moveTo>
                  <a:cubicBezTo>
                    <a:pt x="64" y="68"/>
                    <a:pt x="64" y="68"/>
                    <a:pt x="64" y="68"/>
                  </a:cubicBezTo>
                  <a:cubicBezTo>
                    <a:pt x="67" y="65"/>
                    <a:pt x="69" y="62"/>
                    <a:pt x="72" y="59"/>
                  </a:cubicBezTo>
                  <a:cubicBezTo>
                    <a:pt x="85" y="47"/>
                    <a:pt x="93" y="34"/>
                    <a:pt x="95" y="23"/>
                  </a:cubicBezTo>
                  <a:cubicBezTo>
                    <a:pt x="96" y="15"/>
                    <a:pt x="93" y="8"/>
                    <a:pt x="88" y="4"/>
                  </a:cubicBezTo>
                  <a:cubicBezTo>
                    <a:pt x="86" y="2"/>
                    <a:pt x="83" y="0"/>
                    <a:pt x="80" y="1"/>
                  </a:cubicBezTo>
                  <a:cubicBezTo>
                    <a:pt x="79" y="2"/>
                    <a:pt x="81" y="3"/>
                    <a:pt x="81" y="9"/>
                  </a:cubicBezTo>
                  <a:cubicBezTo>
                    <a:pt x="81" y="12"/>
                    <a:pt x="81" y="18"/>
                    <a:pt x="79" y="22"/>
                  </a:cubicBezTo>
                  <a:cubicBezTo>
                    <a:pt x="76" y="24"/>
                    <a:pt x="68" y="28"/>
                    <a:pt x="62" y="36"/>
                  </a:cubicBezTo>
                  <a:cubicBezTo>
                    <a:pt x="55" y="46"/>
                    <a:pt x="53" y="54"/>
                    <a:pt x="52" y="59"/>
                  </a:cubicBezTo>
                  <a:cubicBezTo>
                    <a:pt x="52" y="60"/>
                    <a:pt x="52" y="60"/>
                    <a:pt x="51" y="60"/>
                  </a:cubicBezTo>
                  <a:cubicBezTo>
                    <a:pt x="35" y="78"/>
                    <a:pt x="14" y="92"/>
                    <a:pt x="2" y="93"/>
                  </a:cubicBezTo>
                  <a:cubicBezTo>
                    <a:pt x="1" y="94"/>
                    <a:pt x="0" y="96"/>
                    <a:pt x="0" y="98"/>
                  </a:cubicBezTo>
                  <a:cubicBezTo>
                    <a:pt x="19" y="97"/>
                    <a:pt x="40" y="85"/>
                    <a:pt x="54" y="75"/>
                  </a:cubicBezTo>
                  <a:cubicBezTo>
                    <a:pt x="56" y="74"/>
                    <a:pt x="58" y="73"/>
                    <a:pt x="59" y="71"/>
                  </a:cubicBezTo>
                  <a:cubicBezTo>
                    <a:pt x="60" y="72"/>
                    <a:pt x="60" y="72"/>
                    <a:pt x="60" y="72"/>
                  </a:cubicBezTo>
                  <a:cubicBezTo>
                    <a:pt x="61" y="70"/>
                    <a:pt x="62" y="69"/>
                    <a:pt x="64" y="6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未知"/>
            <p:cNvSpPr/>
            <p:nvPr/>
          </p:nvSpPr>
          <p:spPr bwMode="auto">
            <a:xfrm>
              <a:off x="6625307" y="3787872"/>
              <a:ext cx="277813" cy="162718"/>
            </a:xfrm>
            <a:custGeom>
              <a:avLst/>
              <a:gdLst>
                <a:gd name="T0" fmla="*/ 78 w 89"/>
                <a:gd name="T1" fmla="*/ 0 h 52"/>
                <a:gd name="T2" fmla="*/ 46 w 89"/>
                <a:gd name="T3" fmla="*/ 12 h 52"/>
                <a:gd name="T4" fmla="*/ 8 w 89"/>
                <a:gd name="T5" fmla="*/ 42 h 52"/>
                <a:gd name="T6" fmla="*/ 2 w 89"/>
                <a:gd name="T7" fmla="*/ 51 h 52"/>
                <a:gd name="T8" fmla="*/ 10 w 89"/>
                <a:gd name="T9" fmla="*/ 47 h 52"/>
                <a:gd name="T10" fmla="*/ 29 w 89"/>
                <a:gd name="T11" fmla="*/ 30 h 52"/>
                <a:gd name="T12" fmla="*/ 53 w 89"/>
                <a:gd name="T13" fmla="*/ 14 h 52"/>
                <a:gd name="T14" fmla="*/ 49 w 89"/>
                <a:gd name="T15" fmla="*/ 18 h 52"/>
                <a:gd name="T16" fmla="*/ 88 w 89"/>
                <a:gd name="T17" fmla="*/ 4 h 52"/>
                <a:gd name="T18" fmla="*/ 78 w 89"/>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52">
                  <a:moveTo>
                    <a:pt x="78" y="0"/>
                  </a:moveTo>
                  <a:cubicBezTo>
                    <a:pt x="68" y="0"/>
                    <a:pt x="61" y="2"/>
                    <a:pt x="46" y="12"/>
                  </a:cubicBezTo>
                  <a:cubicBezTo>
                    <a:pt x="33" y="21"/>
                    <a:pt x="14" y="37"/>
                    <a:pt x="8" y="42"/>
                  </a:cubicBezTo>
                  <a:cubicBezTo>
                    <a:pt x="2" y="48"/>
                    <a:pt x="0" y="50"/>
                    <a:pt x="2" y="51"/>
                  </a:cubicBezTo>
                  <a:cubicBezTo>
                    <a:pt x="3" y="52"/>
                    <a:pt x="5" y="51"/>
                    <a:pt x="10" y="47"/>
                  </a:cubicBezTo>
                  <a:cubicBezTo>
                    <a:pt x="15" y="42"/>
                    <a:pt x="21" y="37"/>
                    <a:pt x="29" y="30"/>
                  </a:cubicBezTo>
                  <a:cubicBezTo>
                    <a:pt x="38" y="24"/>
                    <a:pt x="49" y="16"/>
                    <a:pt x="53" y="14"/>
                  </a:cubicBezTo>
                  <a:cubicBezTo>
                    <a:pt x="52" y="15"/>
                    <a:pt x="50" y="16"/>
                    <a:pt x="49" y="18"/>
                  </a:cubicBezTo>
                  <a:cubicBezTo>
                    <a:pt x="61" y="15"/>
                    <a:pt x="75" y="9"/>
                    <a:pt x="88" y="4"/>
                  </a:cubicBezTo>
                  <a:cubicBezTo>
                    <a:pt x="89" y="1"/>
                    <a:pt x="86" y="0"/>
                    <a:pt x="7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未知"/>
            <p:cNvSpPr/>
            <p:nvPr/>
          </p:nvSpPr>
          <p:spPr bwMode="auto">
            <a:xfrm>
              <a:off x="6634568" y="3789195"/>
              <a:ext cx="265906" cy="281782"/>
            </a:xfrm>
            <a:custGeom>
              <a:avLst/>
              <a:gdLst>
                <a:gd name="T0" fmla="*/ 32 w 85"/>
                <a:gd name="T1" fmla="*/ 68 h 90"/>
                <a:gd name="T2" fmla="*/ 53 w 85"/>
                <a:gd name="T3" fmla="*/ 38 h 90"/>
                <a:gd name="T4" fmla="*/ 81 w 85"/>
                <a:gd name="T5" fmla="*/ 4 h 90"/>
                <a:gd name="T6" fmla="*/ 85 w 85"/>
                <a:gd name="T7" fmla="*/ 0 h 90"/>
                <a:gd name="T8" fmla="*/ 46 w 85"/>
                <a:gd name="T9" fmla="*/ 14 h 90"/>
                <a:gd name="T10" fmla="*/ 11 w 85"/>
                <a:gd name="T11" fmla="*/ 54 h 90"/>
                <a:gd name="T12" fmla="*/ 1 w 85"/>
                <a:gd name="T13" fmla="*/ 76 h 90"/>
                <a:gd name="T14" fmla="*/ 9 w 85"/>
                <a:gd name="T15" fmla="*/ 90 h 90"/>
                <a:gd name="T16" fmla="*/ 31 w 85"/>
                <a:gd name="T17" fmla="*/ 76 h 90"/>
                <a:gd name="T18" fmla="*/ 32 w 85"/>
                <a:gd name="T19"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0">
                  <a:moveTo>
                    <a:pt x="32" y="68"/>
                  </a:moveTo>
                  <a:cubicBezTo>
                    <a:pt x="35" y="62"/>
                    <a:pt x="44" y="50"/>
                    <a:pt x="53" y="38"/>
                  </a:cubicBezTo>
                  <a:cubicBezTo>
                    <a:pt x="64" y="25"/>
                    <a:pt x="74" y="12"/>
                    <a:pt x="81" y="4"/>
                  </a:cubicBezTo>
                  <a:cubicBezTo>
                    <a:pt x="83" y="2"/>
                    <a:pt x="84" y="1"/>
                    <a:pt x="85" y="0"/>
                  </a:cubicBezTo>
                  <a:cubicBezTo>
                    <a:pt x="72" y="5"/>
                    <a:pt x="58" y="11"/>
                    <a:pt x="46" y="14"/>
                  </a:cubicBezTo>
                  <a:cubicBezTo>
                    <a:pt x="31" y="28"/>
                    <a:pt x="21" y="40"/>
                    <a:pt x="11" y="54"/>
                  </a:cubicBezTo>
                  <a:cubicBezTo>
                    <a:pt x="6" y="60"/>
                    <a:pt x="1" y="69"/>
                    <a:pt x="1" y="76"/>
                  </a:cubicBezTo>
                  <a:cubicBezTo>
                    <a:pt x="0" y="83"/>
                    <a:pt x="4" y="88"/>
                    <a:pt x="9" y="90"/>
                  </a:cubicBezTo>
                  <a:cubicBezTo>
                    <a:pt x="17" y="85"/>
                    <a:pt x="24" y="80"/>
                    <a:pt x="31" y="76"/>
                  </a:cubicBezTo>
                  <a:cubicBezTo>
                    <a:pt x="31" y="74"/>
                    <a:pt x="31" y="71"/>
                    <a:pt x="32" y="6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未知"/>
            <p:cNvSpPr/>
            <p:nvPr/>
          </p:nvSpPr>
          <p:spPr bwMode="auto">
            <a:xfrm>
              <a:off x="6662348" y="3773320"/>
              <a:ext cx="519907" cy="304271"/>
            </a:xfrm>
            <a:custGeom>
              <a:avLst/>
              <a:gdLst>
                <a:gd name="T0" fmla="*/ 152 w 166"/>
                <a:gd name="T1" fmla="*/ 0 h 97"/>
                <a:gd name="T2" fmla="*/ 136 w 166"/>
                <a:gd name="T3" fmla="*/ 6 h 97"/>
                <a:gd name="T4" fmla="*/ 77 w 166"/>
                <a:gd name="T5" fmla="*/ 53 h 97"/>
                <a:gd name="T6" fmla="*/ 36 w 166"/>
                <a:gd name="T7" fmla="*/ 82 h 97"/>
                <a:gd name="T8" fmla="*/ 23 w 166"/>
                <a:gd name="T9" fmla="*/ 83 h 97"/>
                <a:gd name="T10" fmla="*/ 22 w 166"/>
                <a:gd name="T11" fmla="*/ 81 h 97"/>
                <a:gd name="T12" fmla="*/ 0 w 166"/>
                <a:gd name="T13" fmla="*/ 95 h 97"/>
                <a:gd name="T14" fmla="*/ 10 w 166"/>
                <a:gd name="T15" fmla="*/ 97 h 97"/>
                <a:gd name="T16" fmla="*/ 68 w 166"/>
                <a:gd name="T17" fmla="*/ 66 h 97"/>
                <a:gd name="T18" fmla="*/ 109 w 166"/>
                <a:gd name="T19" fmla="*/ 35 h 97"/>
                <a:gd name="T20" fmla="*/ 108 w 166"/>
                <a:gd name="T21" fmla="*/ 35 h 97"/>
                <a:gd name="T22" fmla="*/ 109 w 166"/>
                <a:gd name="T23" fmla="*/ 35 h 97"/>
                <a:gd name="T24" fmla="*/ 112 w 166"/>
                <a:gd name="T25" fmla="*/ 32 h 97"/>
                <a:gd name="T26" fmla="*/ 113 w 166"/>
                <a:gd name="T27" fmla="*/ 32 h 97"/>
                <a:gd name="T28" fmla="*/ 112 w 166"/>
                <a:gd name="T29" fmla="*/ 33 h 97"/>
                <a:gd name="T30" fmla="*/ 153 w 166"/>
                <a:gd name="T31" fmla="*/ 16 h 97"/>
                <a:gd name="T32" fmla="*/ 160 w 166"/>
                <a:gd name="T33" fmla="*/ 8 h 97"/>
                <a:gd name="T34" fmla="*/ 152 w 166"/>
                <a:gd name="T3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97">
                  <a:moveTo>
                    <a:pt x="152" y="0"/>
                  </a:moveTo>
                  <a:cubicBezTo>
                    <a:pt x="143" y="0"/>
                    <a:pt x="140" y="2"/>
                    <a:pt x="136" y="6"/>
                  </a:cubicBezTo>
                  <a:cubicBezTo>
                    <a:pt x="118" y="19"/>
                    <a:pt x="103" y="33"/>
                    <a:pt x="77" y="53"/>
                  </a:cubicBezTo>
                  <a:cubicBezTo>
                    <a:pt x="60" y="66"/>
                    <a:pt x="48" y="75"/>
                    <a:pt x="36" y="82"/>
                  </a:cubicBezTo>
                  <a:cubicBezTo>
                    <a:pt x="30" y="84"/>
                    <a:pt x="25" y="85"/>
                    <a:pt x="23" y="83"/>
                  </a:cubicBezTo>
                  <a:cubicBezTo>
                    <a:pt x="22" y="82"/>
                    <a:pt x="22" y="81"/>
                    <a:pt x="22" y="81"/>
                  </a:cubicBezTo>
                  <a:cubicBezTo>
                    <a:pt x="15" y="85"/>
                    <a:pt x="8" y="90"/>
                    <a:pt x="0" y="95"/>
                  </a:cubicBezTo>
                  <a:cubicBezTo>
                    <a:pt x="3" y="96"/>
                    <a:pt x="6" y="97"/>
                    <a:pt x="10" y="97"/>
                  </a:cubicBezTo>
                  <a:cubicBezTo>
                    <a:pt x="26" y="97"/>
                    <a:pt x="46" y="83"/>
                    <a:pt x="68" y="66"/>
                  </a:cubicBezTo>
                  <a:cubicBezTo>
                    <a:pt x="81" y="57"/>
                    <a:pt x="98" y="44"/>
                    <a:pt x="109" y="35"/>
                  </a:cubicBezTo>
                  <a:cubicBezTo>
                    <a:pt x="108" y="35"/>
                    <a:pt x="108" y="35"/>
                    <a:pt x="108" y="35"/>
                  </a:cubicBezTo>
                  <a:cubicBezTo>
                    <a:pt x="108" y="35"/>
                    <a:pt x="108" y="35"/>
                    <a:pt x="109" y="35"/>
                  </a:cubicBezTo>
                  <a:cubicBezTo>
                    <a:pt x="110" y="34"/>
                    <a:pt x="111" y="33"/>
                    <a:pt x="112" y="32"/>
                  </a:cubicBezTo>
                  <a:cubicBezTo>
                    <a:pt x="113" y="32"/>
                    <a:pt x="113" y="32"/>
                    <a:pt x="113" y="32"/>
                  </a:cubicBezTo>
                  <a:cubicBezTo>
                    <a:pt x="112" y="33"/>
                    <a:pt x="112" y="33"/>
                    <a:pt x="112" y="33"/>
                  </a:cubicBezTo>
                  <a:cubicBezTo>
                    <a:pt x="126" y="27"/>
                    <a:pt x="139" y="21"/>
                    <a:pt x="153" y="16"/>
                  </a:cubicBezTo>
                  <a:cubicBezTo>
                    <a:pt x="155" y="14"/>
                    <a:pt x="158" y="11"/>
                    <a:pt x="160" y="8"/>
                  </a:cubicBezTo>
                  <a:cubicBezTo>
                    <a:pt x="166" y="1"/>
                    <a:pt x="161" y="0"/>
                    <a:pt x="15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未知"/>
            <p:cNvSpPr/>
            <p:nvPr/>
          </p:nvSpPr>
          <p:spPr bwMode="auto">
            <a:xfrm>
              <a:off x="6907089" y="3813008"/>
              <a:ext cx="234156" cy="247386"/>
            </a:xfrm>
            <a:custGeom>
              <a:avLst/>
              <a:gdLst>
                <a:gd name="T0" fmla="*/ 33 w 75"/>
                <a:gd name="T1" fmla="*/ 55 h 79"/>
                <a:gd name="T2" fmla="*/ 53 w 75"/>
                <a:gd name="T3" fmla="*/ 27 h 79"/>
                <a:gd name="T4" fmla="*/ 75 w 75"/>
                <a:gd name="T5" fmla="*/ 0 h 79"/>
                <a:gd name="T6" fmla="*/ 34 w 75"/>
                <a:gd name="T7" fmla="*/ 17 h 79"/>
                <a:gd name="T8" fmla="*/ 9 w 75"/>
                <a:gd name="T9" fmla="*/ 45 h 79"/>
                <a:gd name="T10" fmla="*/ 0 w 75"/>
                <a:gd name="T11" fmla="*/ 67 h 79"/>
                <a:gd name="T12" fmla="*/ 9 w 75"/>
                <a:gd name="T13" fmla="*/ 79 h 79"/>
                <a:gd name="T14" fmla="*/ 30 w 75"/>
                <a:gd name="T15" fmla="*/ 65 h 79"/>
                <a:gd name="T16" fmla="*/ 33 w 75"/>
                <a:gd name="T17"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9">
                  <a:moveTo>
                    <a:pt x="33" y="55"/>
                  </a:moveTo>
                  <a:cubicBezTo>
                    <a:pt x="36" y="49"/>
                    <a:pt x="43" y="39"/>
                    <a:pt x="53" y="27"/>
                  </a:cubicBezTo>
                  <a:cubicBezTo>
                    <a:pt x="61" y="16"/>
                    <a:pt x="68" y="9"/>
                    <a:pt x="75" y="0"/>
                  </a:cubicBezTo>
                  <a:cubicBezTo>
                    <a:pt x="61" y="5"/>
                    <a:pt x="48" y="11"/>
                    <a:pt x="34" y="17"/>
                  </a:cubicBezTo>
                  <a:cubicBezTo>
                    <a:pt x="25" y="26"/>
                    <a:pt x="15" y="36"/>
                    <a:pt x="9" y="45"/>
                  </a:cubicBezTo>
                  <a:cubicBezTo>
                    <a:pt x="4" y="52"/>
                    <a:pt x="0" y="60"/>
                    <a:pt x="0" y="67"/>
                  </a:cubicBezTo>
                  <a:cubicBezTo>
                    <a:pt x="0" y="73"/>
                    <a:pt x="3" y="78"/>
                    <a:pt x="9" y="79"/>
                  </a:cubicBezTo>
                  <a:cubicBezTo>
                    <a:pt x="16" y="74"/>
                    <a:pt x="23" y="69"/>
                    <a:pt x="30" y="65"/>
                  </a:cubicBezTo>
                  <a:cubicBezTo>
                    <a:pt x="29" y="62"/>
                    <a:pt x="30" y="59"/>
                    <a:pt x="33" y="5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未知"/>
            <p:cNvSpPr/>
            <p:nvPr/>
          </p:nvSpPr>
          <p:spPr bwMode="auto">
            <a:xfrm>
              <a:off x="6934870" y="3879154"/>
              <a:ext cx="296333" cy="187854"/>
            </a:xfrm>
            <a:custGeom>
              <a:avLst/>
              <a:gdLst>
                <a:gd name="T0" fmla="*/ 93 w 95"/>
                <a:gd name="T1" fmla="*/ 2 h 60"/>
                <a:gd name="T2" fmla="*/ 85 w 95"/>
                <a:gd name="T3" fmla="*/ 6 h 60"/>
                <a:gd name="T4" fmla="*/ 59 w 95"/>
                <a:gd name="T5" fmla="*/ 28 h 60"/>
                <a:gd name="T6" fmla="*/ 34 w 95"/>
                <a:gd name="T7" fmla="*/ 45 h 60"/>
                <a:gd name="T8" fmla="*/ 22 w 95"/>
                <a:gd name="T9" fmla="*/ 46 h 60"/>
                <a:gd name="T10" fmla="*/ 21 w 95"/>
                <a:gd name="T11" fmla="*/ 44 h 60"/>
                <a:gd name="T12" fmla="*/ 0 w 95"/>
                <a:gd name="T13" fmla="*/ 58 h 60"/>
                <a:gd name="T14" fmla="*/ 8 w 95"/>
                <a:gd name="T15" fmla="*/ 60 h 60"/>
                <a:gd name="T16" fmla="*/ 55 w 95"/>
                <a:gd name="T17" fmla="*/ 38 h 60"/>
                <a:gd name="T18" fmla="*/ 89 w 95"/>
                <a:gd name="T19" fmla="*/ 9 h 60"/>
                <a:gd name="T20" fmla="*/ 93 w 95"/>
                <a:gd name="T2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0">
                  <a:moveTo>
                    <a:pt x="93" y="2"/>
                  </a:moveTo>
                  <a:cubicBezTo>
                    <a:pt x="92" y="0"/>
                    <a:pt x="89" y="3"/>
                    <a:pt x="85" y="6"/>
                  </a:cubicBezTo>
                  <a:cubicBezTo>
                    <a:pt x="79" y="11"/>
                    <a:pt x="70" y="20"/>
                    <a:pt x="59" y="28"/>
                  </a:cubicBezTo>
                  <a:cubicBezTo>
                    <a:pt x="50" y="35"/>
                    <a:pt x="40" y="42"/>
                    <a:pt x="34" y="45"/>
                  </a:cubicBezTo>
                  <a:cubicBezTo>
                    <a:pt x="29" y="47"/>
                    <a:pt x="25" y="49"/>
                    <a:pt x="22" y="46"/>
                  </a:cubicBezTo>
                  <a:cubicBezTo>
                    <a:pt x="21" y="46"/>
                    <a:pt x="21" y="45"/>
                    <a:pt x="21" y="44"/>
                  </a:cubicBezTo>
                  <a:cubicBezTo>
                    <a:pt x="14" y="48"/>
                    <a:pt x="7" y="53"/>
                    <a:pt x="0" y="58"/>
                  </a:cubicBezTo>
                  <a:cubicBezTo>
                    <a:pt x="3" y="59"/>
                    <a:pt x="5" y="60"/>
                    <a:pt x="8" y="60"/>
                  </a:cubicBezTo>
                  <a:cubicBezTo>
                    <a:pt x="26" y="60"/>
                    <a:pt x="45" y="45"/>
                    <a:pt x="55" y="38"/>
                  </a:cubicBezTo>
                  <a:cubicBezTo>
                    <a:pt x="68" y="27"/>
                    <a:pt x="82" y="16"/>
                    <a:pt x="89" y="9"/>
                  </a:cubicBezTo>
                  <a:cubicBezTo>
                    <a:pt x="90" y="8"/>
                    <a:pt x="95" y="3"/>
                    <a:pt x="93"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未知"/>
            <p:cNvSpPr/>
            <p:nvPr/>
          </p:nvSpPr>
          <p:spPr bwMode="auto">
            <a:xfrm>
              <a:off x="3044172" y="3102602"/>
              <a:ext cx="759354" cy="724958"/>
            </a:xfrm>
            <a:custGeom>
              <a:avLst/>
              <a:gdLst>
                <a:gd name="T0" fmla="*/ 0 w 243"/>
                <a:gd name="T1" fmla="*/ 232 h 232"/>
                <a:gd name="T2" fmla="*/ 45 w 243"/>
                <a:gd name="T3" fmla="*/ 210 h 232"/>
                <a:gd name="T4" fmla="*/ 128 w 243"/>
                <a:gd name="T5" fmla="*/ 106 h 232"/>
                <a:gd name="T6" fmla="*/ 201 w 243"/>
                <a:gd name="T7" fmla="*/ 28 h 232"/>
                <a:gd name="T8" fmla="*/ 236 w 243"/>
                <a:gd name="T9" fmla="*/ 6 h 232"/>
                <a:gd name="T10" fmla="*/ 241 w 243"/>
                <a:gd name="T11" fmla="*/ 7 h 232"/>
                <a:gd name="T12" fmla="*/ 243 w 243"/>
                <a:gd name="T13" fmla="*/ 0 h 232"/>
                <a:gd name="T14" fmla="*/ 242 w 243"/>
                <a:gd name="T15" fmla="*/ 0 h 232"/>
                <a:gd name="T16" fmla="*/ 196 w 243"/>
                <a:gd name="T17" fmla="*/ 22 h 232"/>
                <a:gd name="T18" fmla="*/ 69 w 243"/>
                <a:gd name="T19" fmla="*/ 148 h 232"/>
                <a:gd name="T20" fmla="*/ 3 w 243"/>
                <a:gd name="T21" fmla="*/ 230 h 232"/>
                <a:gd name="T22" fmla="*/ 0 w 243"/>
                <a:gd name="T2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232">
                  <a:moveTo>
                    <a:pt x="0" y="232"/>
                  </a:moveTo>
                  <a:cubicBezTo>
                    <a:pt x="18" y="220"/>
                    <a:pt x="43" y="210"/>
                    <a:pt x="45" y="210"/>
                  </a:cubicBezTo>
                  <a:cubicBezTo>
                    <a:pt x="74" y="171"/>
                    <a:pt x="88" y="153"/>
                    <a:pt x="128" y="106"/>
                  </a:cubicBezTo>
                  <a:cubicBezTo>
                    <a:pt x="156" y="72"/>
                    <a:pt x="183" y="46"/>
                    <a:pt x="201" y="28"/>
                  </a:cubicBezTo>
                  <a:cubicBezTo>
                    <a:pt x="212" y="17"/>
                    <a:pt x="227" y="6"/>
                    <a:pt x="236" y="6"/>
                  </a:cubicBezTo>
                  <a:cubicBezTo>
                    <a:pt x="238" y="6"/>
                    <a:pt x="239" y="6"/>
                    <a:pt x="241" y="7"/>
                  </a:cubicBezTo>
                  <a:cubicBezTo>
                    <a:pt x="243" y="0"/>
                    <a:pt x="243" y="0"/>
                    <a:pt x="243" y="0"/>
                  </a:cubicBezTo>
                  <a:cubicBezTo>
                    <a:pt x="243" y="0"/>
                    <a:pt x="242" y="0"/>
                    <a:pt x="242" y="0"/>
                  </a:cubicBezTo>
                  <a:cubicBezTo>
                    <a:pt x="226" y="0"/>
                    <a:pt x="211" y="11"/>
                    <a:pt x="196" y="22"/>
                  </a:cubicBezTo>
                  <a:cubicBezTo>
                    <a:pt x="167" y="41"/>
                    <a:pt x="101" y="111"/>
                    <a:pt x="69" y="148"/>
                  </a:cubicBezTo>
                  <a:cubicBezTo>
                    <a:pt x="44" y="176"/>
                    <a:pt x="21" y="206"/>
                    <a:pt x="3" y="230"/>
                  </a:cubicBezTo>
                  <a:cubicBezTo>
                    <a:pt x="2" y="231"/>
                    <a:pt x="1" y="232"/>
                    <a:pt x="0" y="2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未知"/>
            <p:cNvSpPr/>
            <p:nvPr/>
          </p:nvSpPr>
          <p:spPr bwMode="auto">
            <a:xfrm>
              <a:off x="3184401" y="3783903"/>
              <a:ext cx="231510" cy="304271"/>
            </a:xfrm>
            <a:custGeom>
              <a:avLst/>
              <a:gdLst>
                <a:gd name="T0" fmla="*/ 30 w 74"/>
                <a:gd name="T1" fmla="*/ 84 h 97"/>
                <a:gd name="T2" fmla="*/ 33 w 74"/>
                <a:gd name="T3" fmla="*/ 72 h 97"/>
                <a:gd name="T4" fmla="*/ 51 w 74"/>
                <a:gd name="T5" fmla="*/ 48 h 97"/>
                <a:gd name="T6" fmla="*/ 73 w 74"/>
                <a:gd name="T7" fmla="*/ 14 h 97"/>
                <a:gd name="T8" fmla="*/ 56 w 74"/>
                <a:gd name="T9" fmla="*/ 0 h 97"/>
                <a:gd name="T10" fmla="*/ 46 w 74"/>
                <a:gd name="T11" fmla="*/ 9 h 97"/>
                <a:gd name="T12" fmla="*/ 47 w 74"/>
                <a:gd name="T13" fmla="*/ 9 h 97"/>
                <a:gd name="T14" fmla="*/ 46 w 74"/>
                <a:gd name="T15" fmla="*/ 17 h 97"/>
                <a:gd name="T16" fmla="*/ 23 w 74"/>
                <a:gd name="T17" fmla="*/ 44 h 97"/>
                <a:gd name="T18" fmla="*/ 0 w 74"/>
                <a:gd name="T19" fmla="*/ 82 h 97"/>
                <a:gd name="T20" fmla="*/ 17 w 74"/>
                <a:gd name="T21" fmla="*/ 97 h 97"/>
                <a:gd name="T22" fmla="*/ 19 w 74"/>
                <a:gd name="T23" fmla="*/ 96 h 97"/>
                <a:gd name="T24" fmla="*/ 30 w 74"/>
                <a:gd name="T25" fmla="*/ 8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7">
                  <a:moveTo>
                    <a:pt x="30" y="84"/>
                  </a:moveTo>
                  <a:cubicBezTo>
                    <a:pt x="28" y="82"/>
                    <a:pt x="29" y="78"/>
                    <a:pt x="33" y="72"/>
                  </a:cubicBezTo>
                  <a:cubicBezTo>
                    <a:pt x="36" y="66"/>
                    <a:pt x="42" y="58"/>
                    <a:pt x="51" y="48"/>
                  </a:cubicBezTo>
                  <a:cubicBezTo>
                    <a:pt x="59" y="37"/>
                    <a:pt x="71" y="24"/>
                    <a:pt x="73" y="14"/>
                  </a:cubicBezTo>
                  <a:cubicBezTo>
                    <a:pt x="74" y="5"/>
                    <a:pt x="67" y="0"/>
                    <a:pt x="56" y="0"/>
                  </a:cubicBezTo>
                  <a:cubicBezTo>
                    <a:pt x="53" y="3"/>
                    <a:pt x="50" y="6"/>
                    <a:pt x="46" y="9"/>
                  </a:cubicBezTo>
                  <a:cubicBezTo>
                    <a:pt x="46" y="9"/>
                    <a:pt x="47" y="9"/>
                    <a:pt x="47" y="9"/>
                  </a:cubicBezTo>
                  <a:cubicBezTo>
                    <a:pt x="50" y="11"/>
                    <a:pt x="48" y="14"/>
                    <a:pt x="46" y="17"/>
                  </a:cubicBezTo>
                  <a:cubicBezTo>
                    <a:pt x="40" y="25"/>
                    <a:pt x="32" y="34"/>
                    <a:pt x="23" y="44"/>
                  </a:cubicBezTo>
                  <a:cubicBezTo>
                    <a:pt x="13" y="57"/>
                    <a:pt x="1" y="70"/>
                    <a:pt x="0" y="82"/>
                  </a:cubicBezTo>
                  <a:cubicBezTo>
                    <a:pt x="0" y="92"/>
                    <a:pt x="6" y="97"/>
                    <a:pt x="17" y="97"/>
                  </a:cubicBezTo>
                  <a:cubicBezTo>
                    <a:pt x="17" y="97"/>
                    <a:pt x="18" y="96"/>
                    <a:pt x="19" y="96"/>
                  </a:cubicBezTo>
                  <a:cubicBezTo>
                    <a:pt x="22" y="92"/>
                    <a:pt x="26" y="88"/>
                    <a:pt x="30" y="8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未知"/>
            <p:cNvSpPr/>
            <p:nvPr/>
          </p:nvSpPr>
          <p:spPr bwMode="auto">
            <a:xfrm>
              <a:off x="3243932" y="3902966"/>
              <a:ext cx="265907" cy="181240"/>
            </a:xfrm>
            <a:custGeom>
              <a:avLst/>
              <a:gdLst>
                <a:gd name="T0" fmla="*/ 84 w 85"/>
                <a:gd name="T1" fmla="*/ 1 h 58"/>
                <a:gd name="T2" fmla="*/ 77 w 85"/>
                <a:gd name="T3" fmla="*/ 4 h 58"/>
                <a:gd name="T4" fmla="*/ 51 w 85"/>
                <a:gd name="T5" fmla="*/ 27 h 58"/>
                <a:gd name="T6" fmla="*/ 25 w 85"/>
                <a:gd name="T7" fmla="*/ 44 h 58"/>
                <a:gd name="T8" fmla="*/ 11 w 85"/>
                <a:gd name="T9" fmla="*/ 46 h 58"/>
                <a:gd name="T10" fmla="*/ 11 w 85"/>
                <a:gd name="T11" fmla="*/ 46 h 58"/>
                <a:gd name="T12" fmla="*/ 0 w 85"/>
                <a:gd name="T13" fmla="*/ 58 h 58"/>
                <a:gd name="T14" fmla="*/ 47 w 85"/>
                <a:gd name="T15" fmla="*/ 37 h 58"/>
                <a:gd name="T16" fmla="*/ 80 w 85"/>
                <a:gd name="T17" fmla="*/ 8 h 58"/>
                <a:gd name="T18" fmla="*/ 84 w 85"/>
                <a:gd name="T19"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8">
                  <a:moveTo>
                    <a:pt x="84" y="1"/>
                  </a:moveTo>
                  <a:cubicBezTo>
                    <a:pt x="83" y="0"/>
                    <a:pt x="81" y="0"/>
                    <a:pt x="77" y="4"/>
                  </a:cubicBezTo>
                  <a:cubicBezTo>
                    <a:pt x="71" y="10"/>
                    <a:pt x="60" y="20"/>
                    <a:pt x="51" y="27"/>
                  </a:cubicBezTo>
                  <a:cubicBezTo>
                    <a:pt x="38" y="37"/>
                    <a:pt x="31" y="40"/>
                    <a:pt x="25" y="44"/>
                  </a:cubicBezTo>
                  <a:cubicBezTo>
                    <a:pt x="20" y="46"/>
                    <a:pt x="14" y="48"/>
                    <a:pt x="11" y="46"/>
                  </a:cubicBezTo>
                  <a:cubicBezTo>
                    <a:pt x="11" y="46"/>
                    <a:pt x="11" y="46"/>
                    <a:pt x="11" y="46"/>
                  </a:cubicBezTo>
                  <a:cubicBezTo>
                    <a:pt x="7" y="50"/>
                    <a:pt x="3" y="54"/>
                    <a:pt x="0" y="58"/>
                  </a:cubicBezTo>
                  <a:cubicBezTo>
                    <a:pt x="16" y="57"/>
                    <a:pt x="36" y="45"/>
                    <a:pt x="47" y="37"/>
                  </a:cubicBezTo>
                  <a:cubicBezTo>
                    <a:pt x="58" y="28"/>
                    <a:pt x="75" y="13"/>
                    <a:pt x="80" y="8"/>
                  </a:cubicBezTo>
                  <a:cubicBezTo>
                    <a:pt x="84" y="4"/>
                    <a:pt x="85" y="2"/>
                    <a:pt x="84"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未知"/>
            <p:cNvSpPr/>
            <p:nvPr/>
          </p:nvSpPr>
          <p:spPr bwMode="auto">
            <a:xfrm>
              <a:off x="3003161" y="3783903"/>
              <a:ext cx="355865" cy="250032"/>
            </a:xfrm>
            <a:custGeom>
              <a:avLst/>
              <a:gdLst>
                <a:gd name="T0" fmla="*/ 48 w 114"/>
                <a:gd name="T1" fmla="*/ 41 h 80"/>
                <a:gd name="T2" fmla="*/ 91 w 114"/>
                <a:gd name="T3" fmla="*/ 13 h 80"/>
                <a:gd name="T4" fmla="*/ 104 w 114"/>
                <a:gd name="T5" fmla="*/ 9 h 80"/>
                <a:gd name="T6" fmla="*/ 114 w 114"/>
                <a:gd name="T7" fmla="*/ 0 h 80"/>
                <a:gd name="T8" fmla="*/ 114 w 114"/>
                <a:gd name="T9" fmla="*/ 0 h 80"/>
                <a:gd name="T10" fmla="*/ 54 w 114"/>
                <a:gd name="T11" fmla="*/ 29 h 80"/>
                <a:gd name="T12" fmla="*/ 6 w 114"/>
                <a:gd name="T13" fmla="*/ 68 h 80"/>
                <a:gd name="T14" fmla="*/ 0 w 114"/>
                <a:gd name="T15" fmla="*/ 80 h 80"/>
                <a:gd name="T16" fmla="*/ 48 w 114"/>
                <a:gd name="T1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80">
                  <a:moveTo>
                    <a:pt x="48" y="41"/>
                  </a:moveTo>
                  <a:cubicBezTo>
                    <a:pt x="65" y="27"/>
                    <a:pt x="81" y="18"/>
                    <a:pt x="91" y="13"/>
                  </a:cubicBezTo>
                  <a:cubicBezTo>
                    <a:pt x="96" y="10"/>
                    <a:pt x="101" y="8"/>
                    <a:pt x="104" y="9"/>
                  </a:cubicBezTo>
                  <a:cubicBezTo>
                    <a:pt x="108" y="6"/>
                    <a:pt x="111" y="3"/>
                    <a:pt x="114" y="0"/>
                  </a:cubicBezTo>
                  <a:cubicBezTo>
                    <a:pt x="114" y="0"/>
                    <a:pt x="114" y="0"/>
                    <a:pt x="114" y="0"/>
                  </a:cubicBezTo>
                  <a:cubicBezTo>
                    <a:pt x="97" y="0"/>
                    <a:pt x="73" y="15"/>
                    <a:pt x="54" y="29"/>
                  </a:cubicBezTo>
                  <a:cubicBezTo>
                    <a:pt x="36" y="43"/>
                    <a:pt x="19" y="57"/>
                    <a:pt x="6" y="68"/>
                  </a:cubicBezTo>
                  <a:cubicBezTo>
                    <a:pt x="3" y="72"/>
                    <a:pt x="1" y="76"/>
                    <a:pt x="0" y="80"/>
                  </a:cubicBezTo>
                  <a:cubicBezTo>
                    <a:pt x="16" y="67"/>
                    <a:pt x="29" y="56"/>
                    <a:pt x="48" y="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未知"/>
            <p:cNvSpPr/>
            <p:nvPr/>
          </p:nvSpPr>
          <p:spPr bwMode="auto">
            <a:xfrm>
              <a:off x="2931724" y="3102601"/>
              <a:ext cx="927365" cy="834760"/>
            </a:xfrm>
            <a:custGeom>
              <a:avLst/>
              <a:gdLst>
                <a:gd name="T0" fmla="*/ 279 w 297"/>
                <a:gd name="T1" fmla="*/ 0 h 267"/>
                <a:gd name="T2" fmla="*/ 277 w 297"/>
                <a:gd name="T3" fmla="*/ 7 h 267"/>
                <a:gd name="T4" fmla="*/ 277 w 297"/>
                <a:gd name="T5" fmla="*/ 7 h 267"/>
                <a:gd name="T6" fmla="*/ 282 w 297"/>
                <a:gd name="T7" fmla="*/ 16 h 267"/>
                <a:gd name="T8" fmla="*/ 178 w 297"/>
                <a:gd name="T9" fmla="*/ 130 h 267"/>
                <a:gd name="T10" fmla="*/ 80 w 297"/>
                <a:gd name="T11" fmla="*/ 211 h 267"/>
                <a:gd name="T12" fmla="*/ 83 w 297"/>
                <a:gd name="T13" fmla="*/ 206 h 267"/>
                <a:gd name="T14" fmla="*/ 81 w 297"/>
                <a:gd name="T15" fmla="*/ 210 h 267"/>
                <a:gd name="T16" fmla="*/ 36 w 297"/>
                <a:gd name="T17" fmla="*/ 232 h 267"/>
                <a:gd name="T18" fmla="*/ 39 w 297"/>
                <a:gd name="T19" fmla="*/ 230 h 267"/>
                <a:gd name="T20" fmla="*/ 3 w 297"/>
                <a:gd name="T21" fmla="*/ 261 h 267"/>
                <a:gd name="T22" fmla="*/ 0 w 297"/>
                <a:gd name="T23" fmla="*/ 266 h 267"/>
                <a:gd name="T24" fmla="*/ 6 w 297"/>
                <a:gd name="T25" fmla="*/ 264 h 267"/>
                <a:gd name="T26" fmla="*/ 27 w 297"/>
                <a:gd name="T27" fmla="*/ 246 h 267"/>
                <a:gd name="T28" fmla="*/ 27 w 297"/>
                <a:gd name="T29" fmla="*/ 246 h 267"/>
                <a:gd name="T30" fmla="*/ 26 w 297"/>
                <a:gd name="T31" fmla="*/ 247 h 267"/>
                <a:gd name="T32" fmla="*/ 75 w 297"/>
                <a:gd name="T33" fmla="*/ 222 h 267"/>
                <a:gd name="T34" fmla="*/ 183 w 297"/>
                <a:gd name="T35" fmla="*/ 136 h 267"/>
                <a:gd name="T36" fmla="*/ 295 w 297"/>
                <a:gd name="T37" fmla="*/ 20 h 267"/>
                <a:gd name="T38" fmla="*/ 279 w 297"/>
                <a:gd name="T3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7" h="267">
                  <a:moveTo>
                    <a:pt x="279" y="0"/>
                  </a:moveTo>
                  <a:cubicBezTo>
                    <a:pt x="277" y="7"/>
                    <a:pt x="277" y="7"/>
                    <a:pt x="277" y="7"/>
                  </a:cubicBezTo>
                  <a:cubicBezTo>
                    <a:pt x="277" y="7"/>
                    <a:pt x="277" y="7"/>
                    <a:pt x="277" y="7"/>
                  </a:cubicBezTo>
                  <a:cubicBezTo>
                    <a:pt x="280" y="8"/>
                    <a:pt x="282" y="11"/>
                    <a:pt x="282" y="16"/>
                  </a:cubicBezTo>
                  <a:cubicBezTo>
                    <a:pt x="279" y="40"/>
                    <a:pt x="231" y="84"/>
                    <a:pt x="178" y="130"/>
                  </a:cubicBezTo>
                  <a:cubicBezTo>
                    <a:pt x="153" y="151"/>
                    <a:pt x="132" y="165"/>
                    <a:pt x="80" y="211"/>
                  </a:cubicBezTo>
                  <a:cubicBezTo>
                    <a:pt x="81" y="209"/>
                    <a:pt x="82" y="208"/>
                    <a:pt x="83" y="206"/>
                  </a:cubicBezTo>
                  <a:cubicBezTo>
                    <a:pt x="82" y="208"/>
                    <a:pt x="81" y="209"/>
                    <a:pt x="81" y="210"/>
                  </a:cubicBezTo>
                  <a:cubicBezTo>
                    <a:pt x="79" y="210"/>
                    <a:pt x="54" y="220"/>
                    <a:pt x="36" y="232"/>
                  </a:cubicBezTo>
                  <a:cubicBezTo>
                    <a:pt x="37" y="232"/>
                    <a:pt x="38" y="231"/>
                    <a:pt x="39" y="230"/>
                  </a:cubicBezTo>
                  <a:cubicBezTo>
                    <a:pt x="26" y="241"/>
                    <a:pt x="5" y="259"/>
                    <a:pt x="3" y="261"/>
                  </a:cubicBezTo>
                  <a:cubicBezTo>
                    <a:pt x="1" y="263"/>
                    <a:pt x="0" y="264"/>
                    <a:pt x="0" y="266"/>
                  </a:cubicBezTo>
                  <a:cubicBezTo>
                    <a:pt x="1" y="267"/>
                    <a:pt x="3" y="267"/>
                    <a:pt x="6" y="264"/>
                  </a:cubicBezTo>
                  <a:cubicBezTo>
                    <a:pt x="12" y="259"/>
                    <a:pt x="19" y="253"/>
                    <a:pt x="27" y="246"/>
                  </a:cubicBezTo>
                  <a:cubicBezTo>
                    <a:pt x="27" y="246"/>
                    <a:pt x="27" y="246"/>
                    <a:pt x="27" y="246"/>
                  </a:cubicBezTo>
                  <a:cubicBezTo>
                    <a:pt x="27" y="246"/>
                    <a:pt x="27" y="247"/>
                    <a:pt x="26" y="247"/>
                  </a:cubicBezTo>
                  <a:cubicBezTo>
                    <a:pt x="34" y="241"/>
                    <a:pt x="54" y="225"/>
                    <a:pt x="75" y="222"/>
                  </a:cubicBezTo>
                  <a:cubicBezTo>
                    <a:pt x="114" y="188"/>
                    <a:pt x="151" y="162"/>
                    <a:pt x="183" y="136"/>
                  </a:cubicBezTo>
                  <a:cubicBezTo>
                    <a:pt x="238" y="90"/>
                    <a:pt x="291" y="46"/>
                    <a:pt x="295" y="20"/>
                  </a:cubicBezTo>
                  <a:cubicBezTo>
                    <a:pt x="297" y="10"/>
                    <a:pt x="293" y="0"/>
                    <a:pt x="27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未知"/>
            <p:cNvSpPr/>
            <p:nvPr/>
          </p:nvSpPr>
          <p:spPr bwMode="auto">
            <a:xfrm>
              <a:off x="2881453" y="3797132"/>
              <a:ext cx="284428" cy="284428"/>
            </a:xfrm>
            <a:custGeom>
              <a:avLst/>
              <a:gdLst>
                <a:gd name="T0" fmla="*/ 33 w 91"/>
                <a:gd name="T1" fmla="*/ 37 h 91"/>
                <a:gd name="T2" fmla="*/ 17 w 91"/>
                <a:gd name="T3" fmla="*/ 60 h 91"/>
                <a:gd name="T4" fmla="*/ 4 w 91"/>
                <a:gd name="T5" fmla="*/ 83 h 91"/>
                <a:gd name="T6" fmla="*/ 11 w 91"/>
                <a:gd name="T7" fmla="*/ 91 h 91"/>
                <a:gd name="T8" fmla="*/ 26 w 91"/>
                <a:gd name="T9" fmla="*/ 86 h 91"/>
                <a:gd name="T10" fmla="*/ 39 w 91"/>
                <a:gd name="T11" fmla="*/ 76 h 91"/>
                <a:gd name="T12" fmla="*/ 45 w 91"/>
                <a:gd name="T13" fmla="*/ 64 h 91"/>
                <a:gd name="T14" fmla="*/ 43 w 91"/>
                <a:gd name="T15" fmla="*/ 66 h 91"/>
                <a:gd name="T16" fmla="*/ 42 w 91"/>
                <a:gd name="T17" fmla="*/ 66 h 91"/>
                <a:gd name="T18" fmla="*/ 87 w 91"/>
                <a:gd name="T19" fmla="*/ 3 h 91"/>
                <a:gd name="T20" fmla="*/ 91 w 91"/>
                <a:gd name="T21" fmla="*/ 0 h 91"/>
                <a:gd name="T22" fmla="*/ 42 w 91"/>
                <a:gd name="T23" fmla="*/ 25 h 91"/>
                <a:gd name="T24" fmla="*/ 33 w 91"/>
                <a:gd name="T25" fmla="*/ 3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1">
                  <a:moveTo>
                    <a:pt x="33" y="37"/>
                  </a:moveTo>
                  <a:cubicBezTo>
                    <a:pt x="17" y="60"/>
                    <a:pt x="17" y="60"/>
                    <a:pt x="17" y="60"/>
                  </a:cubicBezTo>
                  <a:cubicBezTo>
                    <a:pt x="12" y="68"/>
                    <a:pt x="8" y="76"/>
                    <a:pt x="4" y="83"/>
                  </a:cubicBezTo>
                  <a:cubicBezTo>
                    <a:pt x="0" y="90"/>
                    <a:pt x="4" y="91"/>
                    <a:pt x="11" y="91"/>
                  </a:cubicBezTo>
                  <a:cubicBezTo>
                    <a:pt x="17" y="91"/>
                    <a:pt x="21" y="90"/>
                    <a:pt x="26" y="86"/>
                  </a:cubicBezTo>
                  <a:cubicBezTo>
                    <a:pt x="30" y="83"/>
                    <a:pt x="35" y="79"/>
                    <a:pt x="39" y="76"/>
                  </a:cubicBezTo>
                  <a:cubicBezTo>
                    <a:pt x="40" y="72"/>
                    <a:pt x="42" y="68"/>
                    <a:pt x="45" y="64"/>
                  </a:cubicBezTo>
                  <a:cubicBezTo>
                    <a:pt x="44" y="65"/>
                    <a:pt x="43" y="66"/>
                    <a:pt x="43" y="66"/>
                  </a:cubicBezTo>
                  <a:cubicBezTo>
                    <a:pt x="42" y="66"/>
                    <a:pt x="42" y="66"/>
                    <a:pt x="42" y="66"/>
                  </a:cubicBezTo>
                  <a:cubicBezTo>
                    <a:pt x="55" y="47"/>
                    <a:pt x="78" y="13"/>
                    <a:pt x="87" y="3"/>
                  </a:cubicBezTo>
                  <a:cubicBezTo>
                    <a:pt x="89" y="2"/>
                    <a:pt x="90" y="1"/>
                    <a:pt x="91" y="0"/>
                  </a:cubicBezTo>
                  <a:cubicBezTo>
                    <a:pt x="70" y="3"/>
                    <a:pt x="50" y="19"/>
                    <a:pt x="42" y="25"/>
                  </a:cubicBezTo>
                  <a:cubicBezTo>
                    <a:pt x="39" y="29"/>
                    <a:pt x="36" y="33"/>
                    <a:pt x="33"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未知"/>
            <p:cNvSpPr/>
            <p:nvPr/>
          </p:nvSpPr>
          <p:spPr bwMode="auto">
            <a:xfrm>
              <a:off x="4564203" y="3715112"/>
              <a:ext cx="506678" cy="300303"/>
            </a:xfrm>
            <a:custGeom>
              <a:avLst/>
              <a:gdLst>
                <a:gd name="T0" fmla="*/ 155 w 162"/>
                <a:gd name="T1" fmla="*/ 1 h 96"/>
                <a:gd name="T2" fmla="*/ 127 w 162"/>
                <a:gd name="T3" fmla="*/ 6 h 96"/>
                <a:gd name="T4" fmla="*/ 91 w 162"/>
                <a:gd name="T5" fmla="*/ 28 h 96"/>
                <a:gd name="T6" fmla="*/ 44 w 162"/>
                <a:gd name="T7" fmla="*/ 69 h 96"/>
                <a:gd name="T8" fmla="*/ 43 w 162"/>
                <a:gd name="T9" fmla="*/ 68 h 96"/>
                <a:gd name="T10" fmla="*/ 87 w 162"/>
                <a:gd name="T11" fmla="*/ 8 h 96"/>
                <a:gd name="T12" fmla="*/ 90 w 162"/>
                <a:gd name="T13" fmla="*/ 5 h 96"/>
                <a:gd name="T14" fmla="*/ 42 w 162"/>
                <a:gd name="T15" fmla="*/ 29 h 96"/>
                <a:gd name="T16" fmla="*/ 42 w 162"/>
                <a:gd name="T17" fmla="*/ 29 h 96"/>
                <a:gd name="T18" fmla="*/ 26 w 162"/>
                <a:gd name="T19" fmla="*/ 51 h 96"/>
                <a:gd name="T20" fmla="*/ 3 w 162"/>
                <a:gd name="T21" fmla="*/ 88 h 96"/>
                <a:gd name="T22" fmla="*/ 11 w 162"/>
                <a:gd name="T23" fmla="*/ 96 h 96"/>
                <a:gd name="T24" fmla="*/ 25 w 162"/>
                <a:gd name="T25" fmla="*/ 91 h 96"/>
                <a:gd name="T26" fmla="*/ 86 w 162"/>
                <a:gd name="T27" fmla="*/ 39 h 96"/>
                <a:gd name="T28" fmla="*/ 127 w 162"/>
                <a:gd name="T29" fmla="*/ 12 h 96"/>
                <a:gd name="T30" fmla="*/ 144 w 162"/>
                <a:gd name="T31" fmla="*/ 9 h 96"/>
                <a:gd name="T32" fmla="*/ 146 w 162"/>
                <a:gd name="T33" fmla="*/ 10 h 96"/>
                <a:gd name="T34" fmla="*/ 162 w 162"/>
                <a:gd name="T35" fmla="*/ 2 h 96"/>
                <a:gd name="T36" fmla="*/ 155 w 162"/>
                <a:gd name="T37"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96">
                  <a:moveTo>
                    <a:pt x="155" y="1"/>
                  </a:moveTo>
                  <a:cubicBezTo>
                    <a:pt x="146" y="0"/>
                    <a:pt x="136" y="2"/>
                    <a:pt x="127" y="6"/>
                  </a:cubicBezTo>
                  <a:cubicBezTo>
                    <a:pt x="117" y="10"/>
                    <a:pt x="101" y="20"/>
                    <a:pt x="91" y="28"/>
                  </a:cubicBezTo>
                  <a:cubicBezTo>
                    <a:pt x="72" y="42"/>
                    <a:pt x="59" y="55"/>
                    <a:pt x="44" y="69"/>
                  </a:cubicBezTo>
                  <a:cubicBezTo>
                    <a:pt x="43" y="68"/>
                    <a:pt x="43" y="68"/>
                    <a:pt x="43" y="68"/>
                  </a:cubicBezTo>
                  <a:cubicBezTo>
                    <a:pt x="50" y="58"/>
                    <a:pt x="77" y="18"/>
                    <a:pt x="87" y="8"/>
                  </a:cubicBezTo>
                  <a:cubicBezTo>
                    <a:pt x="88" y="7"/>
                    <a:pt x="89" y="6"/>
                    <a:pt x="90" y="5"/>
                  </a:cubicBezTo>
                  <a:cubicBezTo>
                    <a:pt x="73" y="9"/>
                    <a:pt x="56" y="19"/>
                    <a:pt x="42" y="29"/>
                  </a:cubicBezTo>
                  <a:cubicBezTo>
                    <a:pt x="42" y="29"/>
                    <a:pt x="42" y="29"/>
                    <a:pt x="42" y="29"/>
                  </a:cubicBezTo>
                  <a:cubicBezTo>
                    <a:pt x="37" y="36"/>
                    <a:pt x="32" y="42"/>
                    <a:pt x="26" y="51"/>
                  </a:cubicBezTo>
                  <a:cubicBezTo>
                    <a:pt x="17" y="65"/>
                    <a:pt x="8" y="77"/>
                    <a:pt x="3" y="88"/>
                  </a:cubicBezTo>
                  <a:cubicBezTo>
                    <a:pt x="0" y="95"/>
                    <a:pt x="2" y="96"/>
                    <a:pt x="11" y="96"/>
                  </a:cubicBezTo>
                  <a:cubicBezTo>
                    <a:pt x="17" y="96"/>
                    <a:pt x="20" y="95"/>
                    <a:pt x="25" y="91"/>
                  </a:cubicBezTo>
                  <a:cubicBezTo>
                    <a:pt x="36" y="83"/>
                    <a:pt x="62" y="59"/>
                    <a:pt x="86" y="39"/>
                  </a:cubicBezTo>
                  <a:cubicBezTo>
                    <a:pt x="102" y="26"/>
                    <a:pt x="113" y="18"/>
                    <a:pt x="127" y="12"/>
                  </a:cubicBezTo>
                  <a:cubicBezTo>
                    <a:pt x="133" y="9"/>
                    <a:pt x="140" y="7"/>
                    <a:pt x="144" y="9"/>
                  </a:cubicBezTo>
                  <a:cubicBezTo>
                    <a:pt x="145" y="9"/>
                    <a:pt x="145" y="10"/>
                    <a:pt x="146" y="10"/>
                  </a:cubicBezTo>
                  <a:cubicBezTo>
                    <a:pt x="151" y="8"/>
                    <a:pt x="157" y="5"/>
                    <a:pt x="162" y="2"/>
                  </a:cubicBezTo>
                  <a:cubicBezTo>
                    <a:pt x="160" y="1"/>
                    <a:pt x="157" y="1"/>
                    <a:pt x="155"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未知"/>
            <p:cNvSpPr/>
            <p:nvPr/>
          </p:nvSpPr>
          <p:spPr bwMode="auto">
            <a:xfrm>
              <a:off x="4856568" y="3715112"/>
              <a:ext cx="261938" cy="300303"/>
            </a:xfrm>
            <a:custGeom>
              <a:avLst/>
              <a:gdLst>
                <a:gd name="T0" fmla="*/ 69 w 84"/>
                <a:gd name="T1" fmla="*/ 0 h 96"/>
                <a:gd name="T2" fmla="*/ 53 w 84"/>
                <a:gd name="T3" fmla="*/ 8 h 96"/>
                <a:gd name="T4" fmla="*/ 52 w 84"/>
                <a:gd name="T5" fmla="*/ 23 h 96"/>
                <a:gd name="T6" fmla="*/ 35 w 84"/>
                <a:gd name="T7" fmla="*/ 30 h 96"/>
                <a:gd name="T8" fmla="*/ 12 w 84"/>
                <a:gd name="T9" fmla="*/ 40 h 96"/>
                <a:gd name="T10" fmla="*/ 0 w 84"/>
                <a:gd name="T11" fmla="*/ 70 h 96"/>
                <a:gd name="T12" fmla="*/ 19 w 84"/>
                <a:gd name="T13" fmla="*/ 96 h 96"/>
                <a:gd name="T14" fmla="*/ 20 w 84"/>
                <a:gd name="T15" fmla="*/ 95 h 96"/>
                <a:gd name="T16" fmla="*/ 32 w 84"/>
                <a:gd name="T17" fmla="*/ 80 h 96"/>
                <a:gd name="T18" fmla="*/ 26 w 84"/>
                <a:gd name="T19" fmla="*/ 62 h 96"/>
                <a:gd name="T20" fmla="*/ 30 w 84"/>
                <a:gd name="T21" fmla="*/ 40 h 96"/>
                <a:gd name="T22" fmla="*/ 54 w 84"/>
                <a:gd name="T23" fmla="*/ 32 h 96"/>
                <a:gd name="T24" fmla="*/ 80 w 84"/>
                <a:gd name="T25" fmla="*/ 21 h 96"/>
                <a:gd name="T26" fmla="*/ 69 w 84"/>
                <a:gd name="T2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69" y="0"/>
                  </a:moveTo>
                  <a:cubicBezTo>
                    <a:pt x="64" y="3"/>
                    <a:pt x="58" y="6"/>
                    <a:pt x="53" y="8"/>
                  </a:cubicBezTo>
                  <a:cubicBezTo>
                    <a:pt x="57" y="11"/>
                    <a:pt x="55" y="19"/>
                    <a:pt x="52" y="23"/>
                  </a:cubicBezTo>
                  <a:cubicBezTo>
                    <a:pt x="47" y="28"/>
                    <a:pt x="41" y="29"/>
                    <a:pt x="35" y="30"/>
                  </a:cubicBezTo>
                  <a:cubicBezTo>
                    <a:pt x="27" y="31"/>
                    <a:pt x="17" y="35"/>
                    <a:pt x="12" y="40"/>
                  </a:cubicBezTo>
                  <a:cubicBezTo>
                    <a:pt x="8" y="44"/>
                    <a:pt x="1" y="56"/>
                    <a:pt x="0" y="70"/>
                  </a:cubicBezTo>
                  <a:cubicBezTo>
                    <a:pt x="0" y="88"/>
                    <a:pt x="8" y="96"/>
                    <a:pt x="19" y="96"/>
                  </a:cubicBezTo>
                  <a:cubicBezTo>
                    <a:pt x="19" y="96"/>
                    <a:pt x="20" y="95"/>
                    <a:pt x="20" y="95"/>
                  </a:cubicBezTo>
                  <a:cubicBezTo>
                    <a:pt x="24" y="90"/>
                    <a:pt x="28" y="85"/>
                    <a:pt x="32" y="80"/>
                  </a:cubicBezTo>
                  <a:cubicBezTo>
                    <a:pt x="28" y="78"/>
                    <a:pt x="27" y="72"/>
                    <a:pt x="26" y="62"/>
                  </a:cubicBezTo>
                  <a:cubicBezTo>
                    <a:pt x="25" y="52"/>
                    <a:pt x="27" y="45"/>
                    <a:pt x="30" y="40"/>
                  </a:cubicBezTo>
                  <a:cubicBezTo>
                    <a:pt x="34" y="35"/>
                    <a:pt x="43" y="34"/>
                    <a:pt x="54" y="32"/>
                  </a:cubicBezTo>
                  <a:cubicBezTo>
                    <a:pt x="66" y="30"/>
                    <a:pt x="76" y="28"/>
                    <a:pt x="80" y="21"/>
                  </a:cubicBezTo>
                  <a:cubicBezTo>
                    <a:pt x="84" y="12"/>
                    <a:pt x="79" y="4"/>
                    <a:pt x="6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未知"/>
            <p:cNvSpPr/>
            <p:nvPr/>
          </p:nvSpPr>
          <p:spPr bwMode="auto">
            <a:xfrm>
              <a:off x="4913453" y="3835497"/>
              <a:ext cx="265907" cy="183885"/>
            </a:xfrm>
            <a:custGeom>
              <a:avLst/>
              <a:gdLst>
                <a:gd name="T0" fmla="*/ 84 w 85"/>
                <a:gd name="T1" fmla="*/ 2 h 59"/>
                <a:gd name="T2" fmla="*/ 77 w 85"/>
                <a:gd name="T3" fmla="*/ 5 h 59"/>
                <a:gd name="T4" fmla="*/ 50 w 85"/>
                <a:gd name="T5" fmla="*/ 28 h 59"/>
                <a:gd name="T6" fmla="*/ 29 w 85"/>
                <a:gd name="T7" fmla="*/ 42 h 59"/>
                <a:gd name="T8" fmla="*/ 15 w 85"/>
                <a:gd name="T9" fmla="*/ 46 h 59"/>
                <a:gd name="T10" fmla="*/ 12 w 85"/>
                <a:gd name="T11" fmla="*/ 44 h 59"/>
                <a:gd name="T12" fmla="*/ 0 w 85"/>
                <a:gd name="T13" fmla="*/ 59 h 59"/>
                <a:gd name="T14" fmla="*/ 46 w 85"/>
                <a:gd name="T15" fmla="*/ 38 h 59"/>
                <a:gd name="T16" fmla="*/ 78 w 85"/>
                <a:gd name="T17" fmla="*/ 10 h 59"/>
                <a:gd name="T18" fmla="*/ 84 w 85"/>
                <a:gd name="T19"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9">
                  <a:moveTo>
                    <a:pt x="84" y="2"/>
                  </a:moveTo>
                  <a:cubicBezTo>
                    <a:pt x="82" y="0"/>
                    <a:pt x="77" y="5"/>
                    <a:pt x="77" y="5"/>
                  </a:cubicBezTo>
                  <a:cubicBezTo>
                    <a:pt x="70" y="11"/>
                    <a:pt x="62" y="18"/>
                    <a:pt x="50" y="28"/>
                  </a:cubicBezTo>
                  <a:cubicBezTo>
                    <a:pt x="42" y="35"/>
                    <a:pt x="34" y="39"/>
                    <a:pt x="29" y="42"/>
                  </a:cubicBezTo>
                  <a:cubicBezTo>
                    <a:pt x="23" y="45"/>
                    <a:pt x="19" y="47"/>
                    <a:pt x="15" y="46"/>
                  </a:cubicBezTo>
                  <a:cubicBezTo>
                    <a:pt x="14" y="46"/>
                    <a:pt x="13" y="45"/>
                    <a:pt x="12" y="44"/>
                  </a:cubicBezTo>
                  <a:cubicBezTo>
                    <a:pt x="8" y="49"/>
                    <a:pt x="4" y="54"/>
                    <a:pt x="0" y="59"/>
                  </a:cubicBezTo>
                  <a:cubicBezTo>
                    <a:pt x="17" y="59"/>
                    <a:pt x="36" y="46"/>
                    <a:pt x="46" y="38"/>
                  </a:cubicBezTo>
                  <a:cubicBezTo>
                    <a:pt x="59" y="28"/>
                    <a:pt x="71" y="17"/>
                    <a:pt x="78" y="10"/>
                  </a:cubicBezTo>
                  <a:cubicBezTo>
                    <a:pt x="80" y="9"/>
                    <a:pt x="85" y="4"/>
                    <a:pt x="84"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未知"/>
            <p:cNvSpPr/>
            <p:nvPr/>
          </p:nvSpPr>
          <p:spPr bwMode="auto">
            <a:xfrm>
              <a:off x="6490370" y="3900320"/>
              <a:ext cx="191823" cy="115094"/>
            </a:xfrm>
            <a:custGeom>
              <a:avLst/>
              <a:gdLst>
                <a:gd name="T0" fmla="*/ 59 w 61"/>
                <a:gd name="T1" fmla="*/ 1 h 37"/>
                <a:gd name="T2" fmla="*/ 50 w 61"/>
                <a:gd name="T3" fmla="*/ 7 h 37"/>
                <a:gd name="T4" fmla="*/ 33 w 61"/>
                <a:gd name="T5" fmla="*/ 21 h 37"/>
                <a:gd name="T6" fmla="*/ 14 w 61"/>
                <a:gd name="T7" fmla="*/ 31 h 37"/>
                <a:gd name="T8" fmla="*/ 4 w 61"/>
                <a:gd name="T9" fmla="*/ 31 h 37"/>
                <a:gd name="T10" fmla="*/ 0 w 61"/>
                <a:gd name="T11" fmla="*/ 35 h 37"/>
                <a:gd name="T12" fmla="*/ 14 w 61"/>
                <a:gd name="T13" fmla="*/ 35 h 37"/>
                <a:gd name="T14" fmla="*/ 35 w 61"/>
                <a:gd name="T15" fmla="*/ 26 h 37"/>
                <a:gd name="T16" fmla="*/ 52 w 61"/>
                <a:gd name="T17" fmla="*/ 11 h 37"/>
                <a:gd name="T18" fmla="*/ 59 w 61"/>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7">
                  <a:moveTo>
                    <a:pt x="59" y="1"/>
                  </a:moveTo>
                  <a:cubicBezTo>
                    <a:pt x="58" y="0"/>
                    <a:pt x="55" y="3"/>
                    <a:pt x="50" y="7"/>
                  </a:cubicBezTo>
                  <a:cubicBezTo>
                    <a:pt x="44" y="12"/>
                    <a:pt x="40" y="16"/>
                    <a:pt x="33" y="21"/>
                  </a:cubicBezTo>
                  <a:cubicBezTo>
                    <a:pt x="25" y="27"/>
                    <a:pt x="19" y="29"/>
                    <a:pt x="14" y="31"/>
                  </a:cubicBezTo>
                  <a:cubicBezTo>
                    <a:pt x="12" y="31"/>
                    <a:pt x="6" y="32"/>
                    <a:pt x="4" y="31"/>
                  </a:cubicBezTo>
                  <a:cubicBezTo>
                    <a:pt x="2" y="32"/>
                    <a:pt x="1" y="33"/>
                    <a:pt x="0" y="35"/>
                  </a:cubicBezTo>
                  <a:cubicBezTo>
                    <a:pt x="4" y="37"/>
                    <a:pt x="10" y="36"/>
                    <a:pt x="14" y="35"/>
                  </a:cubicBezTo>
                  <a:cubicBezTo>
                    <a:pt x="19" y="34"/>
                    <a:pt x="26" y="32"/>
                    <a:pt x="35" y="26"/>
                  </a:cubicBezTo>
                  <a:cubicBezTo>
                    <a:pt x="42" y="21"/>
                    <a:pt x="47" y="16"/>
                    <a:pt x="52" y="11"/>
                  </a:cubicBezTo>
                  <a:cubicBezTo>
                    <a:pt x="58" y="6"/>
                    <a:pt x="61" y="3"/>
                    <a:pt x="59"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未知"/>
            <p:cNvSpPr/>
            <p:nvPr/>
          </p:nvSpPr>
          <p:spPr bwMode="auto">
            <a:xfrm>
              <a:off x="3706953" y="3900320"/>
              <a:ext cx="296333" cy="187854"/>
            </a:xfrm>
            <a:custGeom>
              <a:avLst/>
              <a:gdLst>
                <a:gd name="T0" fmla="*/ 94 w 95"/>
                <a:gd name="T1" fmla="*/ 1 h 60"/>
                <a:gd name="T2" fmla="*/ 86 w 95"/>
                <a:gd name="T3" fmla="*/ 5 h 60"/>
                <a:gd name="T4" fmla="*/ 60 w 95"/>
                <a:gd name="T5" fmla="*/ 28 h 60"/>
                <a:gd name="T6" fmla="*/ 35 w 95"/>
                <a:gd name="T7" fmla="*/ 45 h 60"/>
                <a:gd name="T8" fmla="*/ 23 w 95"/>
                <a:gd name="T9" fmla="*/ 47 h 60"/>
                <a:gd name="T10" fmla="*/ 21 w 95"/>
                <a:gd name="T11" fmla="*/ 44 h 60"/>
                <a:gd name="T12" fmla="*/ 0 w 95"/>
                <a:gd name="T13" fmla="*/ 58 h 60"/>
                <a:gd name="T14" fmla="*/ 9 w 95"/>
                <a:gd name="T15" fmla="*/ 60 h 60"/>
                <a:gd name="T16" fmla="*/ 56 w 95"/>
                <a:gd name="T17" fmla="*/ 38 h 60"/>
                <a:gd name="T18" fmla="*/ 87 w 95"/>
                <a:gd name="T19" fmla="*/ 11 h 60"/>
                <a:gd name="T20" fmla="*/ 94 w 95"/>
                <a:gd name="T21"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0">
                  <a:moveTo>
                    <a:pt x="94" y="1"/>
                  </a:moveTo>
                  <a:cubicBezTo>
                    <a:pt x="92" y="0"/>
                    <a:pt x="89" y="3"/>
                    <a:pt x="86" y="5"/>
                  </a:cubicBezTo>
                  <a:cubicBezTo>
                    <a:pt x="80" y="11"/>
                    <a:pt x="71" y="18"/>
                    <a:pt x="60" y="28"/>
                  </a:cubicBezTo>
                  <a:cubicBezTo>
                    <a:pt x="51" y="35"/>
                    <a:pt x="41" y="42"/>
                    <a:pt x="35" y="45"/>
                  </a:cubicBezTo>
                  <a:cubicBezTo>
                    <a:pt x="31" y="47"/>
                    <a:pt x="25" y="49"/>
                    <a:pt x="23" y="47"/>
                  </a:cubicBezTo>
                  <a:cubicBezTo>
                    <a:pt x="22" y="46"/>
                    <a:pt x="21" y="45"/>
                    <a:pt x="21" y="44"/>
                  </a:cubicBezTo>
                  <a:cubicBezTo>
                    <a:pt x="14" y="48"/>
                    <a:pt x="7" y="53"/>
                    <a:pt x="0" y="58"/>
                  </a:cubicBezTo>
                  <a:cubicBezTo>
                    <a:pt x="2" y="59"/>
                    <a:pt x="5" y="60"/>
                    <a:pt x="9" y="60"/>
                  </a:cubicBezTo>
                  <a:cubicBezTo>
                    <a:pt x="27" y="60"/>
                    <a:pt x="45" y="46"/>
                    <a:pt x="56" y="38"/>
                  </a:cubicBezTo>
                  <a:cubicBezTo>
                    <a:pt x="66" y="29"/>
                    <a:pt x="80" y="18"/>
                    <a:pt x="87" y="11"/>
                  </a:cubicBezTo>
                  <a:cubicBezTo>
                    <a:pt x="93" y="6"/>
                    <a:pt x="95" y="3"/>
                    <a:pt x="94"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未知"/>
            <p:cNvSpPr/>
            <p:nvPr/>
          </p:nvSpPr>
          <p:spPr bwMode="auto">
            <a:xfrm>
              <a:off x="3684464" y="3781257"/>
              <a:ext cx="272521" cy="300303"/>
            </a:xfrm>
            <a:custGeom>
              <a:avLst/>
              <a:gdLst>
                <a:gd name="T0" fmla="*/ 74 w 87"/>
                <a:gd name="T1" fmla="*/ 1 h 96"/>
                <a:gd name="T2" fmla="*/ 45 w 87"/>
                <a:gd name="T3" fmla="*/ 19 h 96"/>
                <a:gd name="T4" fmla="*/ 8 w 87"/>
                <a:gd name="T5" fmla="*/ 66 h 96"/>
                <a:gd name="T6" fmla="*/ 8 w 87"/>
                <a:gd name="T7" fmla="*/ 66 h 96"/>
                <a:gd name="T8" fmla="*/ 0 w 87"/>
                <a:gd name="T9" fmla="*/ 86 h 96"/>
                <a:gd name="T10" fmla="*/ 7 w 87"/>
                <a:gd name="T11" fmla="*/ 96 h 96"/>
                <a:gd name="T12" fmla="*/ 28 w 87"/>
                <a:gd name="T13" fmla="*/ 82 h 96"/>
                <a:gd name="T14" fmla="*/ 31 w 87"/>
                <a:gd name="T15" fmla="*/ 72 h 96"/>
                <a:gd name="T16" fmla="*/ 50 w 87"/>
                <a:gd name="T17" fmla="*/ 46 h 96"/>
                <a:gd name="T18" fmla="*/ 81 w 87"/>
                <a:gd name="T19" fmla="*/ 9 h 96"/>
                <a:gd name="T20" fmla="*/ 74 w 87"/>
                <a:gd name="T21"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96">
                  <a:moveTo>
                    <a:pt x="74" y="1"/>
                  </a:moveTo>
                  <a:cubicBezTo>
                    <a:pt x="66" y="1"/>
                    <a:pt x="57" y="7"/>
                    <a:pt x="45" y="19"/>
                  </a:cubicBezTo>
                  <a:cubicBezTo>
                    <a:pt x="35" y="37"/>
                    <a:pt x="23" y="53"/>
                    <a:pt x="8" y="66"/>
                  </a:cubicBezTo>
                  <a:cubicBezTo>
                    <a:pt x="8" y="66"/>
                    <a:pt x="8" y="66"/>
                    <a:pt x="8" y="66"/>
                  </a:cubicBezTo>
                  <a:cubicBezTo>
                    <a:pt x="3" y="72"/>
                    <a:pt x="0" y="80"/>
                    <a:pt x="0" y="86"/>
                  </a:cubicBezTo>
                  <a:cubicBezTo>
                    <a:pt x="0" y="90"/>
                    <a:pt x="3" y="94"/>
                    <a:pt x="7" y="96"/>
                  </a:cubicBezTo>
                  <a:cubicBezTo>
                    <a:pt x="14" y="91"/>
                    <a:pt x="21" y="86"/>
                    <a:pt x="28" y="82"/>
                  </a:cubicBezTo>
                  <a:cubicBezTo>
                    <a:pt x="28" y="80"/>
                    <a:pt x="29" y="76"/>
                    <a:pt x="31" y="72"/>
                  </a:cubicBezTo>
                  <a:cubicBezTo>
                    <a:pt x="36" y="64"/>
                    <a:pt x="43" y="54"/>
                    <a:pt x="50" y="46"/>
                  </a:cubicBezTo>
                  <a:cubicBezTo>
                    <a:pt x="62" y="31"/>
                    <a:pt x="74" y="18"/>
                    <a:pt x="81" y="9"/>
                  </a:cubicBezTo>
                  <a:cubicBezTo>
                    <a:pt x="87" y="3"/>
                    <a:pt x="85" y="0"/>
                    <a:pt x="74"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未知"/>
            <p:cNvSpPr/>
            <p:nvPr/>
          </p:nvSpPr>
          <p:spPr bwMode="auto">
            <a:xfrm>
              <a:off x="4590661" y="3054976"/>
              <a:ext cx="927365" cy="834760"/>
            </a:xfrm>
            <a:custGeom>
              <a:avLst/>
              <a:gdLst>
                <a:gd name="T0" fmla="*/ 279 w 297"/>
                <a:gd name="T1" fmla="*/ 0 h 267"/>
                <a:gd name="T2" fmla="*/ 277 w 297"/>
                <a:gd name="T3" fmla="*/ 7 h 267"/>
                <a:gd name="T4" fmla="*/ 277 w 297"/>
                <a:gd name="T5" fmla="*/ 7 h 267"/>
                <a:gd name="T6" fmla="*/ 282 w 297"/>
                <a:gd name="T7" fmla="*/ 16 h 267"/>
                <a:gd name="T8" fmla="*/ 178 w 297"/>
                <a:gd name="T9" fmla="*/ 130 h 267"/>
                <a:gd name="T10" fmla="*/ 80 w 297"/>
                <a:gd name="T11" fmla="*/ 211 h 267"/>
                <a:gd name="T12" fmla="*/ 83 w 297"/>
                <a:gd name="T13" fmla="*/ 206 h 267"/>
                <a:gd name="T14" fmla="*/ 81 w 297"/>
                <a:gd name="T15" fmla="*/ 210 h 267"/>
                <a:gd name="T16" fmla="*/ 36 w 297"/>
                <a:gd name="T17" fmla="*/ 232 h 267"/>
                <a:gd name="T18" fmla="*/ 39 w 297"/>
                <a:gd name="T19" fmla="*/ 230 h 267"/>
                <a:gd name="T20" fmla="*/ 3 w 297"/>
                <a:gd name="T21" fmla="*/ 261 h 267"/>
                <a:gd name="T22" fmla="*/ 0 w 297"/>
                <a:gd name="T23" fmla="*/ 266 h 267"/>
                <a:gd name="T24" fmla="*/ 6 w 297"/>
                <a:gd name="T25" fmla="*/ 264 h 267"/>
                <a:gd name="T26" fmla="*/ 27 w 297"/>
                <a:gd name="T27" fmla="*/ 246 h 267"/>
                <a:gd name="T28" fmla="*/ 27 w 297"/>
                <a:gd name="T29" fmla="*/ 246 h 267"/>
                <a:gd name="T30" fmla="*/ 26 w 297"/>
                <a:gd name="T31" fmla="*/ 247 h 267"/>
                <a:gd name="T32" fmla="*/ 75 w 297"/>
                <a:gd name="T33" fmla="*/ 222 h 267"/>
                <a:gd name="T34" fmla="*/ 183 w 297"/>
                <a:gd name="T35" fmla="*/ 136 h 267"/>
                <a:gd name="T36" fmla="*/ 295 w 297"/>
                <a:gd name="T37" fmla="*/ 20 h 267"/>
                <a:gd name="T38" fmla="*/ 279 w 297"/>
                <a:gd name="T3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7" h="267">
                  <a:moveTo>
                    <a:pt x="279" y="0"/>
                  </a:moveTo>
                  <a:cubicBezTo>
                    <a:pt x="277" y="7"/>
                    <a:pt x="277" y="7"/>
                    <a:pt x="277" y="7"/>
                  </a:cubicBezTo>
                  <a:cubicBezTo>
                    <a:pt x="277" y="7"/>
                    <a:pt x="277" y="7"/>
                    <a:pt x="277" y="7"/>
                  </a:cubicBezTo>
                  <a:cubicBezTo>
                    <a:pt x="280" y="8"/>
                    <a:pt x="282" y="11"/>
                    <a:pt x="282" y="16"/>
                  </a:cubicBezTo>
                  <a:cubicBezTo>
                    <a:pt x="279" y="40"/>
                    <a:pt x="231" y="84"/>
                    <a:pt x="178" y="130"/>
                  </a:cubicBezTo>
                  <a:cubicBezTo>
                    <a:pt x="153" y="151"/>
                    <a:pt x="132" y="165"/>
                    <a:pt x="80" y="211"/>
                  </a:cubicBezTo>
                  <a:cubicBezTo>
                    <a:pt x="81" y="209"/>
                    <a:pt x="82" y="208"/>
                    <a:pt x="83" y="206"/>
                  </a:cubicBezTo>
                  <a:cubicBezTo>
                    <a:pt x="82" y="208"/>
                    <a:pt x="81" y="209"/>
                    <a:pt x="81" y="210"/>
                  </a:cubicBezTo>
                  <a:cubicBezTo>
                    <a:pt x="79" y="210"/>
                    <a:pt x="54" y="220"/>
                    <a:pt x="36" y="232"/>
                  </a:cubicBezTo>
                  <a:cubicBezTo>
                    <a:pt x="37" y="232"/>
                    <a:pt x="38" y="231"/>
                    <a:pt x="39" y="230"/>
                  </a:cubicBezTo>
                  <a:cubicBezTo>
                    <a:pt x="26" y="241"/>
                    <a:pt x="5" y="259"/>
                    <a:pt x="3" y="261"/>
                  </a:cubicBezTo>
                  <a:cubicBezTo>
                    <a:pt x="1" y="263"/>
                    <a:pt x="0" y="264"/>
                    <a:pt x="0" y="266"/>
                  </a:cubicBezTo>
                  <a:cubicBezTo>
                    <a:pt x="1" y="267"/>
                    <a:pt x="3" y="267"/>
                    <a:pt x="6" y="264"/>
                  </a:cubicBezTo>
                  <a:cubicBezTo>
                    <a:pt x="12" y="259"/>
                    <a:pt x="19" y="253"/>
                    <a:pt x="27" y="246"/>
                  </a:cubicBezTo>
                  <a:cubicBezTo>
                    <a:pt x="27" y="246"/>
                    <a:pt x="27" y="246"/>
                    <a:pt x="27" y="246"/>
                  </a:cubicBezTo>
                  <a:cubicBezTo>
                    <a:pt x="27" y="246"/>
                    <a:pt x="27" y="247"/>
                    <a:pt x="26" y="247"/>
                  </a:cubicBezTo>
                  <a:cubicBezTo>
                    <a:pt x="34" y="241"/>
                    <a:pt x="54" y="225"/>
                    <a:pt x="75" y="222"/>
                  </a:cubicBezTo>
                  <a:cubicBezTo>
                    <a:pt x="114" y="188"/>
                    <a:pt x="151" y="162"/>
                    <a:pt x="183" y="136"/>
                  </a:cubicBezTo>
                  <a:cubicBezTo>
                    <a:pt x="238" y="90"/>
                    <a:pt x="291" y="46"/>
                    <a:pt x="295" y="20"/>
                  </a:cubicBezTo>
                  <a:cubicBezTo>
                    <a:pt x="297" y="10"/>
                    <a:pt x="293" y="0"/>
                    <a:pt x="27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未知"/>
            <p:cNvSpPr/>
            <p:nvPr/>
          </p:nvSpPr>
          <p:spPr bwMode="auto">
            <a:xfrm>
              <a:off x="4720307" y="3054977"/>
              <a:ext cx="759354" cy="724958"/>
            </a:xfrm>
            <a:custGeom>
              <a:avLst/>
              <a:gdLst>
                <a:gd name="T0" fmla="*/ 0 w 243"/>
                <a:gd name="T1" fmla="*/ 232 h 232"/>
                <a:gd name="T2" fmla="*/ 45 w 243"/>
                <a:gd name="T3" fmla="*/ 210 h 232"/>
                <a:gd name="T4" fmla="*/ 128 w 243"/>
                <a:gd name="T5" fmla="*/ 106 h 232"/>
                <a:gd name="T6" fmla="*/ 201 w 243"/>
                <a:gd name="T7" fmla="*/ 28 h 232"/>
                <a:gd name="T8" fmla="*/ 236 w 243"/>
                <a:gd name="T9" fmla="*/ 6 h 232"/>
                <a:gd name="T10" fmla="*/ 241 w 243"/>
                <a:gd name="T11" fmla="*/ 7 h 232"/>
                <a:gd name="T12" fmla="*/ 243 w 243"/>
                <a:gd name="T13" fmla="*/ 0 h 232"/>
                <a:gd name="T14" fmla="*/ 242 w 243"/>
                <a:gd name="T15" fmla="*/ 0 h 232"/>
                <a:gd name="T16" fmla="*/ 196 w 243"/>
                <a:gd name="T17" fmla="*/ 22 h 232"/>
                <a:gd name="T18" fmla="*/ 69 w 243"/>
                <a:gd name="T19" fmla="*/ 148 h 232"/>
                <a:gd name="T20" fmla="*/ 3 w 243"/>
                <a:gd name="T21" fmla="*/ 230 h 232"/>
                <a:gd name="T22" fmla="*/ 0 w 243"/>
                <a:gd name="T2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232">
                  <a:moveTo>
                    <a:pt x="0" y="232"/>
                  </a:moveTo>
                  <a:cubicBezTo>
                    <a:pt x="18" y="220"/>
                    <a:pt x="43" y="210"/>
                    <a:pt x="45" y="210"/>
                  </a:cubicBezTo>
                  <a:cubicBezTo>
                    <a:pt x="74" y="171"/>
                    <a:pt x="88" y="153"/>
                    <a:pt x="128" y="106"/>
                  </a:cubicBezTo>
                  <a:cubicBezTo>
                    <a:pt x="156" y="72"/>
                    <a:pt x="183" y="46"/>
                    <a:pt x="201" y="28"/>
                  </a:cubicBezTo>
                  <a:cubicBezTo>
                    <a:pt x="212" y="17"/>
                    <a:pt x="227" y="6"/>
                    <a:pt x="236" y="6"/>
                  </a:cubicBezTo>
                  <a:cubicBezTo>
                    <a:pt x="238" y="6"/>
                    <a:pt x="239" y="6"/>
                    <a:pt x="241" y="7"/>
                  </a:cubicBezTo>
                  <a:cubicBezTo>
                    <a:pt x="243" y="0"/>
                    <a:pt x="243" y="0"/>
                    <a:pt x="243" y="0"/>
                  </a:cubicBezTo>
                  <a:cubicBezTo>
                    <a:pt x="243" y="0"/>
                    <a:pt x="242" y="0"/>
                    <a:pt x="242" y="0"/>
                  </a:cubicBezTo>
                  <a:cubicBezTo>
                    <a:pt x="226" y="0"/>
                    <a:pt x="211" y="11"/>
                    <a:pt x="196" y="22"/>
                  </a:cubicBezTo>
                  <a:cubicBezTo>
                    <a:pt x="167" y="41"/>
                    <a:pt x="101" y="111"/>
                    <a:pt x="69" y="148"/>
                  </a:cubicBezTo>
                  <a:cubicBezTo>
                    <a:pt x="44" y="176"/>
                    <a:pt x="21" y="206"/>
                    <a:pt x="3" y="230"/>
                  </a:cubicBezTo>
                  <a:cubicBezTo>
                    <a:pt x="2" y="231"/>
                    <a:pt x="1" y="232"/>
                    <a:pt x="0" y="2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未知"/>
            <p:cNvSpPr/>
            <p:nvPr/>
          </p:nvSpPr>
          <p:spPr bwMode="auto">
            <a:xfrm>
              <a:off x="4230828" y="3774643"/>
              <a:ext cx="272521" cy="300302"/>
            </a:xfrm>
            <a:custGeom>
              <a:avLst/>
              <a:gdLst>
                <a:gd name="T0" fmla="*/ 74 w 87"/>
                <a:gd name="T1" fmla="*/ 1 h 96"/>
                <a:gd name="T2" fmla="*/ 45 w 87"/>
                <a:gd name="T3" fmla="*/ 19 h 96"/>
                <a:gd name="T4" fmla="*/ 8 w 87"/>
                <a:gd name="T5" fmla="*/ 66 h 96"/>
                <a:gd name="T6" fmla="*/ 8 w 87"/>
                <a:gd name="T7" fmla="*/ 66 h 96"/>
                <a:gd name="T8" fmla="*/ 0 w 87"/>
                <a:gd name="T9" fmla="*/ 86 h 96"/>
                <a:gd name="T10" fmla="*/ 7 w 87"/>
                <a:gd name="T11" fmla="*/ 96 h 96"/>
                <a:gd name="T12" fmla="*/ 28 w 87"/>
                <a:gd name="T13" fmla="*/ 82 h 96"/>
                <a:gd name="T14" fmla="*/ 31 w 87"/>
                <a:gd name="T15" fmla="*/ 72 h 96"/>
                <a:gd name="T16" fmla="*/ 50 w 87"/>
                <a:gd name="T17" fmla="*/ 46 h 96"/>
                <a:gd name="T18" fmla="*/ 81 w 87"/>
                <a:gd name="T19" fmla="*/ 9 h 96"/>
                <a:gd name="T20" fmla="*/ 74 w 87"/>
                <a:gd name="T21"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96">
                  <a:moveTo>
                    <a:pt x="74" y="1"/>
                  </a:moveTo>
                  <a:cubicBezTo>
                    <a:pt x="66" y="1"/>
                    <a:pt x="57" y="7"/>
                    <a:pt x="45" y="19"/>
                  </a:cubicBezTo>
                  <a:cubicBezTo>
                    <a:pt x="35" y="37"/>
                    <a:pt x="23" y="53"/>
                    <a:pt x="8" y="66"/>
                  </a:cubicBezTo>
                  <a:cubicBezTo>
                    <a:pt x="8" y="66"/>
                    <a:pt x="8" y="66"/>
                    <a:pt x="8" y="66"/>
                  </a:cubicBezTo>
                  <a:cubicBezTo>
                    <a:pt x="3" y="72"/>
                    <a:pt x="0" y="80"/>
                    <a:pt x="0" y="86"/>
                  </a:cubicBezTo>
                  <a:cubicBezTo>
                    <a:pt x="0" y="90"/>
                    <a:pt x="3" y="94"/>
                    <a:pt x="7" y="96"/>
                  </a:cubicBezTo>
                  <a:cubicBezTo>
                    <a:pt x="14" y="91"/>
                    <a:pt x="21" y="86"/>
                    <a:pt x="28" y="82"/>
                  </a:cubicBezTo>
                  <a:cubicBezTo>
                    <a:pt x="28" y="80"/>
                    <a:pt x="29" y="76"/>
                    <a:pt x="31" y="72"/>
                  </a:cubicBezTo>
                  <a:cubicBezTo>
                    <a:pt x="36" y="64"/>
                    <a:pt x="43" y="54"/>
                    <a:pt x="50" y="46"/>
                  </a:cubicBezTo>
                  <a:cubicBezTo>
                    <a:pt x="62" y="31"/>
                    <a:pt x="74" y="18"/>
                    <a:pt x="81" y="9"/>
                  </a:cubicBezTo>
                  <a:cubicBezTo>
                    <a:pt x="87" y="3"/>
                    <a:pt x="85" y="0"/>
                    <a:pt x="74"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未知"/>
            <p:cNvSpPr/>
            <p:nvPr/>
          </p:nvSpPr>
          <p:spPr bwMode="auto">
            <a:xfrm>
              <a:off x="4234797" y="3835497"/>
              <a:ext cx="415396" cy="247385"/>
            </a:xfrm>
            <a:custGeom>
              <a:avLst/>
              <a:gdLst>
                <a:gd name="T0" fmla="*/ 94 w 95"/>
                <a:gd name="T1" fmla="*/ 1 h 60"/>
                <a:gd name="T2" fmla="*/ 86 w 95"/>
                <a:gd name="T3" fmla="*/ 5 h 60"/>
                <a:gd name="T4" fmla="*/ 60 w 95"/>
                <a:gd name="T5" fmla="*/ 28 h 60"/>
                <a:gd name="T6" fmla="*/ 35 w 95"/>
                <a:gd name="T7" fmla="*/ 45 h 60"/>
                <a:gd name="T8" fmla="*/ 23 w 95"/>
                <a:gd name="T9" fmla="*/ 47 h 60"/>
                <a:gd name="T10" fmla="*/ 21 w 95"/>
                <a:gd name="T11" fmla="*/ 44 h 60"/>
                <a:gd name="T12" fmla="*/ 0 w 95"/>
                <a:gd name="T13" fmla="*/ 58 h 60"/>
                <a:gd name="T14" fmla="*/ 9 w 95"/>
                <a:gd name="T15" fmla="*/ 60 h 60"/>
                <a:gd name="T16" fmla="*/ 56 w 95"/>
                <a:gd name="T17" fmla="*/ 38 h 60"/>
                <a:gd name="T18" fmla="*/ 87 w 95"/>
                <a:gd name="T19" fmla="*/ 11 h 60"/>
                <a:gd name="T20" fmla="*/ 94 w 95"/>
                <a:gd name="T21"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0">
                  <a:moveTo>
                    <a:pt x="94" y="1"/>
                  </a:moveTo>
                  <a:cubicBezTo>
                    <a:pt x="92" y="0"/>
                    <a:pt x="89" y="3"/>
                    <a:pt x="86" y="5"/>
                  </a:cubicBezTo>
                  <a:cubicBezTo>
                    <a:pt x="80" y="11"/>
                    <a:pt x="71" y="18"/>
                    <a:pt x="60" y="28"/>
                  </a:cubicBezTo>
                  <a:cubicBezTo>
                    <a:pt x="51" y="35"/>
                    <a:pt x="41" y="42"/>
                    <a:pt x="35" y="45"/>
                  </a:cubicBezTo>
                  <a:cubicBezTo>
                    <a:pt x="31" y="47"/>
                    <a:pt x="25" y="49"/>
                    <a:pt x="23" y="47"/>
                  </a:cubicBezTo>
                  <a:cubicBezTo>
                    <a:pt x="22" y="46"/>
                    <a:pt x="21" y="45"/>
                    <a:pt x="21" y="44"/>
                  </a:cubicBezTo>
                  <a:cubicBezTo>
                    <a:pt x="14" y="48"/>
                    <a:pt x="7" y="53"/>
                    <a:pt x="0" y="58"/>
                  </a:cubicBezTo>
                  <a:cubicBezTo>
                    <a:pt x="2" y="59"/>
                    <a:pt x="5" y="60"/>
                    <a:pt x="9" y="60"/>
                  </a:cubicBezTo>
                  <a:cubicBezTo>
                    <a:pt x="27" y="60"/>
                    <a:pt x="45" y="46"/>
                    <a:pt x="56" y="38"/>
                  </a:cubicBezTo>
                  <a:cubicBezTo>
                    <a:pt x="66" y="29"/>
                    <a:pt x="80" y="18"/>
                    <a:pt x="87" y="11"/>
                  </a:cubicBezTo>
                  <a:cubicBezTo>
                    <a:pt x="93" y="6"/>
                    <a:pt x="95" y="3"/>
                    <a:pt x="94"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med">
    <p:pull/>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13598</Words>
  <Application>WPS 演示</Application>
  <PresentationFormat>全屏显示(4:3)</PresentationFormat>
  <Paragraphs>3475</Paragraphs>
  <Slides>91</Slides>
  <Notes>1</Notes>
  <HiddenSlides>0</HiddenSlides>
  <MMClips>0</MMClips>
  <ScaleCrop>false</ScaleCrop>
  <HeadingPairs>
    <vt:vector size="8" baseType="variant">
      <vt:variant>
        <vt:lpstr>已用的字体</vt:lpstr>
      </vt:variant>
      <vt:variant>
        <vt:i4>29</vt:i4>
      </vt:variant>
      <vt:variant>
        <vt:lpstr>主题</vt:lpstr>
      </vt:variant>
      <vt:variant>
        <vt:i4>2</vt:i4>
      </vt:variant>
      <vt:variant>
        <vt:lpstr>嵌入 OLE 服务器</vt:lpstr>
      </vt:variant>
      <vt:variant>
        <vt:i4>159</vt:i4>
      </vt:variant>
      <vt:variant>
        <vt:lpstr>幻灯片标题</vt:lpstr>
      </vt:variant>
      <vt:variant>
        <vt:i4>91</vt:i4>
      </vt:variant>
    </vt:vector>
  </HeadingPairs>
  <TitlesOfParts>
    <vt:vector size="281" baseType="lpstr">
      <vt:lpstr>Arial</vt:lpstr>
      <vt:lpstr>宋体</vt:lpstr>
      <vt:lpstr>Wingdings</vt:lpstr>
      <vt:lpstr>Calibri</vt:lpstr>
      <vt:lpstr>微软雅黑</vt:lpstr>
      <vt:lpstr>Wingdings 2</vt:lpstr>
      <vt:lpstr>Wingdings</vt:lpstr>
      <vt:lpstr>Times New Roman</vt:lpstr>
      <vt:lpstr>Albertus Medium</vt:lpstr>
      <vt:lpstr>华文中宋</vt:lpstr>
      <vt:lpstr>黑体</vt:lpstr>
      <vt:lpstr>Arial Unicode MS</vt:lpstr>
      <vt:lpstr>等线</vt:lpstr>
      <vt:lpstr>SAS Monospace</vt:lpstr>
      <vt:lpstr>S2G love</vt:lpstr>
      <vt:lpstr>Verdana</vt:lpstr>
      <vt:lpstr>华文琥珀</vt:lpstr>
      <vt:lpstr>楷体_GB2312</vt:lpstr>
      <vt:lpstr>Symbol</vt:lpstr>
      <vt:lpstr>Tahoma</vt:lpstr>
      <vt:lpstr>Arial Narrow</vt:lpstr>
      <vt:lpstr>PMingLiU</vt:lpstr>
      <vt:lpstr>Calibri Light</vt:lpstr>
      <vt:lpstr>等线 Light</vt:lpstr>
      <vt:lpstr>MingLiU-ExtB</vt:lpstr>
      <vt:lpstr>PMingLiU</vt:lpstr>
      <vt:lpstr>Symbol</vt:lpstr>
      <vt:lpstr>Wingdings 2</vt:lpstr>
      <vt:lpstr>Consolas</vt:lpstr>
      <vt:lpstr>Office 主题​​</vt:lpstr>
      <vt:lpstr>第一PPT，www.1ppt.com</vt:lpstr>
      <vt:lpstr>Equation.3</vt:lpstr>
      <vt:lpstr>Equation.3</vt:lpstr>
      <vt:lpstr>Equation.DSMT4</vt:lpstr>
      <vt:lpstr>Equation.DSMT4</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Word.Document.8</vt:lpstr>
      <vt:lpstr>Word.Document.8</vt:lpstr>
      <vt:lpstr>Word.Document.8</vt:lpstr>
      <vt:lpstr>Word.Document.8</vt:lpstr>
      <vt:lpstr>Word.Document.8</vt:lpstr>
      <vt:lpstr>Word.Document.8</vt:lpstr>
      <vt:lpstr>Word.Document.8</vt:lpstr>
      <vt:lpstr>Word.Document.8</vt:lpstr>
      <vt:lpstr>Word.Document.8</vt:lpstr>
      <vt:lpstr>Equation.3</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Equation.3</vt:lpstr>
      <vt:lpstr>Equation.3</vt:lpstr>
      <vt:lpstr>Equation.DSMT4</vt:lpstr>
      <vt:lpstr>Equation.3</vt:lpstr>
      <vt:lpstr>Equation.DSMT4</vt:lpstr>
      <vt:lpstr>Equation.DSMT4</vt:lpstr>
      <vt:lpstr>Equation.DSMT4</vt:lpstr>
      <vt:lpstr>Equation.3</vt:lpstr>
      <vt:lpstr>Equation.3</vt:lpstr>
      <vt:lpstr>Equation.3</vt:lpstr>
      <vt:lpstr>Equation.3</vt:lpstr>
      <vt:lpstr>Equation.DSMT4</vt:lpstr>
      <vt:lpstr>Equation.3</vt:lpstr>
      <vt:lpstr>Equation.3</vt:lpstr>
      <vt:lpstr>Equation.DSMT4</vt:lpstr>
      <vt:lpstr>Equation.3</vt:lpstr>
      <vt:lpstr>Equation.3</vt:lpstr>
      <vt:lpstr>Equation.3</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典型相关分析  </vt:lpstr>
      <vt:lpstr>要  点</vt:lpstr>
      <vt:lpstr>PowerPoint 演示文稿</vt:lpstr>
      <vt:lpstr>PowerPoint 演示文稿</vt:lpstr>
      <vt:lpstr>PowerPoint 演示文稿</vt:lpstr>
      <vt:lpstr>基本概念</vt:lpstr>
      <vt:lpstr>PowerPoint 演示文稿</vt:lpstr>
      <vt:lpstr>PowerPoint 演示文稿</vt:lpstr>
      <vt:lpstr>PowerPoint 演示文稿</vt:lpstr>
      <vt:lpstr>PowerPoint 演示文稿</vt:lpstr>
      <vt:lpstr>例    家庭特征与家庭消费之间的关系</vt:lpstr>
      <vt:lpstr>PowerPoint 演示文稿</vt:lpstr>
      <vt:lpstr>PowerPoint 演示文稿</vt:lpstr>
      <vt:lpstr>PowerPoint 演示文稿</vt:lpstr>
      <vt:lpstr>PowerPoint 演示文稿</vt:lpstr>
      <vt:lpstr>二、典型相关的数学描述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例    家庭特征与家庭消费之间的关系</vt:lpstr>
      <vt:lpstr>PowerPoint 演示文稿</vt:lpstr>
      <vt:lpstr>PowerPoint 演示文稿</vt:lpstr>
      <vt:lpstr>PowerPoint 演示文稿</vt:lpstr>
      <vt:lpstr>三、典型变量的性质 </vt:lpstr>
      <vt:lpstr>2、不同组变量的典型变量之间的相关性 </vt:lpstr>
      <vt:lpstr>3、原始变量与典型变量之间的相关系数 （典型载荷分析 ）</vt:lpstr>
      <vt:lpstr>PowerPoint 演示文稿</vt:lpstr>
      <vt:lpstr>PowerPoint 演示文稿</vt:lpstr>
      <vt:lpstr>PowerPoint 演示文稿</vt:lpstr>
      <vt:lpstr>PowerPoint 演示文稿</vt:lpstr>
      <vt:lpstr>PowerPoint 演示文稿</vt:lpstr>
      <vt:lpstr>例    家庭特征与家庭消费之间的关系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4、各组原始变量被典型变量所解释的方差 （典型冗余分析）</vt:lpstr>
      <vt:lpstr>PowerPoint 演示文稿</vt:lpstr>
      <vt:lpstr>PowerPoint 演示文稿</vt:lpstr>
      <vt:lpstr>PowerPoint 演示文稿</vt:lpstr>
      <vt:lpstr>五、样本典型相关系数</vt:lpstr>
      <vt:lpstr>PowerPoint 演示文稿</vt:lpstr>
      <vt:lpstr>PowerPoint 演示文稿</vt:lpstr>
      <vt:lpstr>职业满意度典型相关分析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六、典型相关系数的显著性检验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从相关矩阵出发计算典型相关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Liuyang</dc:creator>
  <cp:lastModifiedBy>tutu</cp:lastModifiedBy>
  <cp:revision>522</cp:revision>
  <dcterms:created xsi:type="dcterms:W3CDTF">2020-08-25T11:11:00Z</dcterms:created>
  <dcterms:modified xsi:type="dcterms:W3CDTF">2023-12-08T06:39:52Z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2052-11.8.6.8810</vt:lpwstr>
  </property>
</Properties>
</file>